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dalford\AppData\Local\MindMaple\Temp\Img0000059c6fee.tm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4W </a:t>
            </a:r>
            <a:r>
              <a:rPr lang="fr-FR" dirty="0" err="1" smtClean="0"/>
              <a:t>analysis</a:t>
            </a:r>
            <a:endParaRPr lang="fr-FR" dirty="0"/>
          </a:p>
        </p:txBody>
      </p:sp>
      <p:pic>
        <p:nvPicPr>
          <p:cNvPr id="6" name="Picture 5" descr="C:\Users\dalford\AppData\Local\MindMaple\Temp\Img0000059c6fee.tmp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18" y="1052736"/>
            <a:ext cx="9039613" cy="5972557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4W analysis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4W analysis</dc:title>
  <dc:creator>Jean Christophe Barbiche</dc:creator>
  <cp:lastModifiedBy>Jean Christophe Barbiche</cp:lastModifiedBy>
  <cp:revision>1</cp:revision>
  <dcterms:created xsi:type="dcterms:W3CDTF">2006-08-16T00:00:00Z</dcterms:created>
  <dcterms:modified xsi:type="dcterms:W3CDTF">2017-08-16T08:16:36Z</dcterms:modified>
</cp:coreProperties>
</file>