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79975" cy="42808525"/>
  <p:notesSz cx="6858000" cy="9144000"/>
  <p:defaultText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006666"/>
    <a:srgbClr val="CC6633"/>
    <a:srgbClr val="6B3C88"/>
    <a:srgbClr val="68861C"/>
    <a:srgbClr val="333333"/>
    <a:srgbClr val="8D52B2"/>
    <a:srgbClr val="87AE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496" autoAdjust="0"/>
    <p:restoredTop sz="99875" autoAdjust="0"/>
  </p:normalViewPr>
  <p:slideViewPr>
    <p:cSldViewPr>
      <p:cViewPr>
        <p:scale>
          <a:sx n="32" d="100"/>
          <a:sy n="32" d="100"/>
        </p:scale>
        <p:origin x="-684" y="-5460"/>
      </p:cViewPr>
      <p:guideLst>
        <p:guide orient="horz" pos="13483"/>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EED3B4-17C9-41F6-A5C7-25EE85D22C5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D82F4841-A766-4438-A476-405F69A00EA2}">
      <dgm:prSet phldrT="[Texte]" custT="1"/>
      <dgm:spPr>
        <a:ln>
          <a:solidFill>
            <a:schemeClr val="accent1"/>
          </a:solidFill>
        </a:ln>
      </dgm:spPr>
      <dgm:t>
        <a:bodyPr lIns="1080000" tIns="36000" rIns="0" bIns="36000"/>
        <a:lstStyle/>
        <a:p>
          <a:r>
            <a:rPr lang="en-US" sz="3200" b="0" dirty="0" smtClean="0">
              <a:latin typeface="Arial Narrow" panose="020B0606020202030204" pitchFamily="34" charset="0"/>
            </a:rPr>
            <a:t>To support service delivery </a:t>
          </a:r>
        </a:p>
      </dgm:t>
    </dgm:pt>
    <dgm:pt modelId="{EFC36074-2EBE-4991-B21E-C5D479ED4FF1}" type="parTrans" cxnId="{1BF61D68-629A-4982-97F6-9B83C1A55EC7}">
      <dgm:prSet/>
      <dgm:spPr/>
      <dgm:t>
        <a:bodyPr/>
        <a:lstStyle/>
        <a:p>
          <a:endParaRPr lang="fr-FR"/>
        </a:p>
      </dgm:t>
    </dgm:pt>
    <dgm:pt modelId="{51F2D3C3-8786-4DC9-9019-6061647406C4}" type="sibTrans" cxnId="{1BF61D68-629A-4982-97F6-9B83C1A55EC7}">
      <dgm:prSet/>
      <dgm:spPr/>
      <dgm:t>
        <a:bodyPr/>
        <a:lstStyle/>
        <a:p>
          <a:endParaRPr lang="fr-FR"/>
        </a:p>
      </dgm:t>
    </dgm:pt>
    <dgm:pt modelId="{48F724E7-6196-4FAC-ADAA-51FEB1CADEB1}">
      <dgm:prSet phldrT="[Texte]" custT="1"/>
      <dgm:spPr>
        <a:ln>
          <a:solidFill>
            <a:schemeClr val="accent1"/>
          </a:solidFill>
        </a:ln>
      </dgm:spPr>
      <dgm:t>
        <a:bodyPr lIns="1080000" tIns="36000" rIns="0" bIns="36000"/>
        <a:lstStyle/>
        <a:p>
          <a:r>
            <a:rPr lang="en-US" sz="3200" b="0" dirty="0" smtClean="0">
              <a:latin typeface="Arial Narrow" panose="020B0606020202030204" pitchFamily="34" charset="0"/>
            </a:rPr>
            <a:t>To inform the HC/HCT’s strategic decision-making</a:t>
          </a:r>
        </a:p>
      </dgm:t>
    </dgm:pt>
    <dgm:pt modelId="{312B23C0-E4CB-4BC4-99D3-D40FB5C686C7}" type="parTrans" cxnId="{E8000663-6E7D-4F07-91BE-C06A0403A000}">
      <dgm:prSet/>
      <dgm:spPr/>
      <dgm:t>
        <a:bodyPr/>
        <a:lstStyle/>
        <a:p>
          <a:endParaRPr lang="fr-FR"/>
        </a:p>
      </dgm:t>
    </dgm:pt>
    <dgm:pt modelId="{FD3964B5-5C12-4231-9B17-08187A943E41}" type="sibTrans" cxnId="{E8000663-6E7D-4F07-91BE-C06A0403A000}">
      <dgm:prSet/>
      <dgm:spPr/>
      <dgm:t>
        <a:bodyPr/>
        <a:lstStyle/>
        <a:p>
          <a:endParaRPr lang="fr-FR"/>
        </a:p>
      </dgm:t>
    </dgm:pt>
    <dgm:pt modelId="{92C7EFC0-0DBF-4944-A8A0-CF40277AE249}">
      <dgm:prSet phldrT="[Texte]" custT="1"/>
      <dgm:spPr>
        <a:ln>
          <a:solidFill>
            <a:schemeClr val="accent1"/>
          </a:solidFill>
        </a:ln>
      </dgm:spPr>
      <dgm:t>
        <a:bodyPr lIns="1080000" tIns="36000" rIns="0" bIns="36000"/>
        <a:lstStyle/>
        <a:p>
          <a:r>
            <a:rPr lang="en-US" sz="3200" b="0" dirty="0" smtClean="0">
              <a:latin typeface="Arial Narrow" panose="020B0606020202030204" pitchFamily="34" charset="0"/>
            </a:rPr>
            <a:t>To plan and implement cluster strategies</a:t>
          </a:r>
        </a:p>
      </dgm:t>
    </dgm:pt>
    <dgm:pt modelId="{43F45636-7AA7-4719-88C3-3093712E0EF2}" type="parTrans" cxnId="{36E60F79-0B25-4B48-B88C-2F5C6050D651}">
      <dgm:prSet/>
      <dgm:spPr/>
      <dgm:t>
        <a:bodyPr/>
        <a:lstStyle/>
        <a:p>
          <a:endParaRPr lang="fr-FR"/>
        </a:p>
      </dgm:t>
    </dgm:pt>
    <dgm:pt modelId="{DECA49E7-CC2C-4471-AA89-C881ABC106E4}" type="sibTrans" cxnId="{36E60F79-0B25-4B48-B88C-2F5C6050D651}">
      <dgm:prSet/>
      <dgm:spPr/>
      <dgm:t>
        <a:bodyPr/>
        <a:lstStyle/>
        <a:p>
          <a:endParaRPr lang="fr-FR"/>
        </a:p>
      </dgm:t>
    </dgm:pt>
    <dgm:pt modelId="{3A9DAD7D-B31E-41A9-9EA6-CB040E794781}">
      <dgm:prSet phldrT="[Texte]" custT="1"/>
      <dgm:spPr>
        <a:ln>
          <a:solidFill>
            <a:schemeClr val="accent1"/>
          </a:solidFill>
        </a:ln>
      </dgm:spPr>
      <dgm:t>
        <a:bodyPr lIns="1080000" tIns="36000" rIns="0" bIns="36000"/>
        <a:lstStyle/>
        <a:p>
          <a:r>
            <a:rPr lang="en-US" sz="3200" b="0" dirty="0" smtClean="0">
              <a:latin typeface="Arial Narrow" panose="020B0606020202030204" pitchFamily="34" charset="0"/>
            </a:rPr>
            <a:t>To monitor and evaluate performance</a:t>
          </a:r>
        </a:p>
      </dgm:t>
    </dgm:pt>
    <dgm:pt modelId="{55E99AB6-792E-4E72-ABD0-D49961C49370}" type="parTrans" cxnId="{5633A301-A764-4666-975B-31BF0DC5B62D}">
      <dgm:prSet/>
      <dgm:spPr/>
      <dgm:t>
        <a:bodyPr/>
        <a:lstStyle/>
        <a:p>
          <a:endParaRPr lang="fr-FR"/>
        </a:p>
      </dgm:t>
    </dgm:pt>
    <dgm:pt modelId="{2D62DC40-E34A-415F-8FC0-865033BA2231}" type="sibTrans" cxnId="{5633A301-A764-4666-975B-31BF0DC5B62D}">
      <dgm:prSet/>
      <dgm:spPr/>
      <dgm:t>
        <a:bodyPr/>
        <a:lstStyle/>
        <a:p>
          <a:endParaRPr lang="fr-FR"/>
        </a:p>
      </dgm:t>
    </dgm:pt>
    <dgm:pt modelId="{5EDCFACC-C938-4B3A-A9C7-2F5629EC7FFD}">
      <dgm:prSet custT="1"/>
      <dgm:spPr>
        <a:solidFill>
          <a:schemeClr val="accent2">
            <a:lumMod val="75000"/>
          </a:schemeClr>
        </a:solidFill>
        <a:ln>
          <a:solidFill>
            <a:schemeClr val="accent2">
              <a:lumMod val="50000"/>
            </a:schemeClr>
          </a:solidFill>
        </a:ln>
      </dgm:spPr>
      <dgm:t>
        <a:bodyPr lIns="1080000" rIns="0"/>
        <a:lstStyle/>
        <a:p>
          <a:r>
            <a:rPr lang="en-US" sz="3200" b="1" dirty="0" smtClean="0">
              <a:latin typeface="Arial Narrow" panose="020B0606020202030204" pitchFamily="34" charset="0"/>
            </a:rPr>
            <a:t>To build national capacity in preparedness and contingency planning</a:t>
          </a:r>
        </a:p>
      </dgm:t>
    </dgm:pt>
    <dgm:pt modelId="{665190A4-9C72-4188-B251-7A18A67E2484}" type="parTrans" cxnId="{779CAE1E-425F-4FE5-A9C9-606E8EA0049F}">
      <dgm:prSet/>
      <dgm:spPr/>
      <dgm:t>
        <a:bodyPr/>
        <a:lstStyle/>
        <a:p>
          <a:endParaRPr lang="fr-FR"/>
        </a:p>
      </dgm:t>
    </dgm:pt>
    <dgm:pt modelId="{45DFF6C5-D4A4-412C-A13E-AF40C4E33691}" type="sibTrans" cxnId="{779CAE1E-425F-4FE5-A9C9-606E8EA0049F}">
      <dgm:prSet/>
      <dgm:spPr/>
      <dgm:t>
        <a:bodyPr/>
        <a:lstStyle/>
        <a:p>
          <a:endParaRPr lang="fr-FR"/>
        </a:p>
      </dgm:t>
    </dgm:pt>
    <dgm:pt modelId="{F8F51300-85BE-40BA-937D-4000DDE6ABF0}">
      <dgm:prSet custT="1"/>
      <dgm:spPr>
        <a:ln>
          <a:solidFill>
            <a:schemeClr val="accent1"/>
          </a:solidFill>
        </a:ln>
      </dgm:spPr>
      <dgm:t>
        <a:bodyPr lIns="1080000" tIns="36000" rIns="0" bIns="36000"/>
        <a:lstStyle/>
        <a:p>
          <a:r>
            <a:rPr lang="en-US" sz="3200" b="0" dirty="0" smtClean="0">
              <a:latin typeface="Arial Narrow" panose="020B0606020202030204" pitchFamily="34" charset="0"/>
            </a:rPr>
            <a:t>To support robust advocacy</a:t>
          </a:r>
        </a:p>
      </dgm:t>
    </dgm:pt>
    <dgm:pt modelId="{4E78EA0F-2BF1-4340-A012-FC70385CF3E2}" type="parTrans" cxnId="{66737D2D-0412-4D83-A36C-8508BFBA11AF}">
      <dgm:prSet/>
      <dgm:spPr/>
      <dgm:t>
        <a:bodyPr/>
        <a:lstStyle/>
        <a:p>
          <a:endParaRPr lang="fr-FR"/>
        </a:p>
      </dgm:t>
    </dgm:pt>
    <dgm:pt modelId="{0E1D2BD7-7EA3-4161-96AD-4CA2C47E24F4}" type="sibTrans" cxnId="{66737D2D-0412-4D83-A36C-8508BFBA11AF}">
      <dgm:prSet/>
      <dgm:spPr/>
      <dgm:t>
        <a:bodyPr/>
        <a:lstStyle/>
        <a:p>
          <a:endParaRPr lang="fr-FR"/>
        </a:p>
      </dgm:t>
    </dgm:pt>
    <dgm:pt modelId="{0F06F1D7-E019-4A78-8AAA-A1E97CAEB918}" type="pres">
      <dgm:prSet presAssocID="{0FEED3B4-17C9-41F6-A5C7-25EE85D22C56}" presName="Name0" presStyleCnt="0">
        <dgm:presLayoutVars>
          <dgm:chMax val="7"/>
          <dgm:chPref val="7"/>
          <dgm:dir/>
        </dgm:presLayoutVars>
      </dgm:prSet>
      <dgm:spPr/>
      <dgm:t>
        <a:bodyPr/>
        <a:lstStyle/>
        <a:p>
          <a:endParaRPr lang="en-US"/>
        </a:p>
      </dgm:t>
    </dgm:pt>
    <dgm:pt modelId="{D6C98CCA-02E6-4791-85FE-CAD0152EA8D1}" type="pres">
      <dgm:prSet presAssocID="{0FEED3B4-17C9-41F6-A5C7-25EE85D22C56}" presName="Name1" presStyleCnt="0"/>
      <dgm:spPr/>
    </dgm:pt>
    <dgm:pt modelId="{4DB2B562-BF64-447B-B8E2-D331459D54D8}" type="pres">
      <dgm:prSet presAssocID="{0FEED3B4-17C9-41F6-A5C7-25EE85D22C56}" presName="cycle" presStyleCnt="0"/>
      <dgm:spPr/>
    </dgm:pt>
    <dgm:pt modelId="{E90E5B16-3B10-4B1A-A140-09162F3FC275}" type="pres">
      <dgm:prSet presAssocID="{0FEED3B4-17C9-41F6-A5C7-25EE85D22C56}" presName="srcNode" presStyleLbl="node1" presStyleIdx="0" presStyleCnt="6"/>
      <dgm:spPr/>
    </dgm:pt>
    <dgm:pt modelId="{5D2AE3D3-FCB7-4C3D-876E-C32C5AF3C6FD}" type="pres">
      <dgm:prSet presAssocID="{0FEED3B4-17C9-41F6-A5C7-25EE85D22C56}" presName="conn" presStyleLbl="parChTrans1D2" presStyleIdx="0" presStyleCnt="1"/>
      <dgm:spPr/>
      <dgm:t>
        <a:bodyPr/>
        <a:lstStyle/>
        <a:p>
          <a:endParaRPr lang="en-US"/>
        </a:p>
      </dgm:t>
    </dgm:pt>
    <dgm:pt modelId="{21A00D05-8A5B-47BA-B5CA-C593EC864B01}" type="pres">
      <dgm:prSet presAssocID="{0FEED3B4-17C9-41F6-A5C7-25EE85D22C56}" presName="extraNode" presStyleLbl="node1" presStyleIdx="0" presStyleCnt="6"/>
      <dgm:spPr/>
    </dgm:pt>
    <dgm:pt modelId="{A0960625-6A08-477C-991C-14EDB12C4822}" type="pres">
      <dgm:prSet presAssocID="{0FEED3B4-17C9-41F6-A5C7-25EE85D22C56}" presName="dstNode" presStyleLbl="node1" presStyleIdx="0" presStyleCnt="6"/>
      <dgm:spPr/>
    </dgm:pt>
    <dgm:pt modelId="{D85533C8-DAA8-4EDE-8A7A-331B317680AB}" type="pres">
      <dgm:prSet presAssocID="{D82F4841-A766-4438-A476-405F69A00EA2}" presName="text_1" presStyleLbl="node1" presStyleIdx="0" presStyleCnt="6" custScaleY="88466">
        <dgm:presLayoutVars>
          <dgm:bulletEnabled val="1"/>
        </dgm:presLayoutVars>
      </dgm:prSet>
      <dgm:spPr/>
      <dgm:t>
        <a:bodyPr/>
        <a:lstStyle/>
        <a:p>
          <a:endParaRPr lang="fr-FR"/>
        </a:p>
      </dgm:t>
    </dgm:pt>
    <dgm:pt modelId="{5CE93CFE-1389-457E-BEFE-218DE3FD4C16}" type="pres">
      <dgm:prSet presAssocID="{D82F4841-A766-4438-A476-405F69A00EA2}" presName="accent_1" presStyleCnt="0"/>
      <dgm:spPr/>
    </dgm:pt>
    <dgm:pt modelId="{AE33F55D-16D0-4F5C-BCF2-F9703D62A21B}" type="pres">
      <dgm:prSet presAssocID="{D82F4841-A766-4438-A476-405F69A00EA2}" presName="accentRepeatNode" presStyleLbl="solidFgAcc1" presStyleIdx="0" presStyleCnt="6"/>
      <dgm:spPr/>
    </dgm:pt>
    <dgm:pt modelId="{BDB25B85-BEB9-4ED3-A62D-2283B418DEE8}" type="pres">
      <dgm:prSet presAssocID="{48F724E7-6196-4FAC-ADAA-51FEB1CADEB1}" presName="text_2" presStyleLbl="node1" presStyleIdx="1" presStyleCnt="6" custScaleY="88466">
        <dgm:presLayoutVars>
          <dgm:bulletEnabled val="1"/>
        </dgm:presLayoutVars>
      </dgm:prSet>
      <dgm:spPr/>
      <dgm:t>
        <a:bodyPr/>
        <a:lstStyle/>
        <a:p>
          <a:endParaRPr lang="fr-FR"/>
        </a:p>
      </dgm:t>
    </dgm:pt>
    <dgm:pt modelId="{AE1E274A-442D-4BD4-A038-7A77D0994DF6}" type="pres">
      <dgm:prSet presAssocID="{48F724E7-6196-4FAC-ADAA-51FEB1CADEB1}" presName="accent_2" presStyleCnt="0"/>
      <dgm:spPr/>
    </dgm:pt>
    <dgm:pt modelId="{06607167-3F0F-429F-B219-9E944B3DB80C}" type="pres">
      <dgm:prSet presAssocID="{48F724E7-6196-4FAC-ADAA-51FEB1CADEB1}" presName="accentRepeatNode" presStyleLbl="solidFgAcc1" presStyleIdx="1" presStyleCnt="6"/>
      <dgm:spPr/>
    </dgm:pt>
    <dgm:pt modelId="{1B3B26FC-2DB7-4825-9FC2-FC9B7F7C7BAF}" type="pres">
      <dgm:prSet presAssocID="{92C7EFC0-0DBF-4944-A8A0-CF40277AE249}" presName="text_3" presStyleLbl="node1" presStyleIdx="2" presStyleCnt="6" custScaleY="88466">
        <dgm:presLayoutVars>
          <dgm:bulletEnabled val="1"/>
        </dgm:presLayoutVars>
      </dgm:prSet>
      <dgm:spPr/>
      <dgm:t>
        <a:bodyPr/>
        <a:lstStyle/>
        <a:p>
          <a:endParaRPr lang="fr-FR"/>
        </a:p>
      </dgm:t>
    </dgm:pt>
    <dgm:pt modelId="{387B5F4B-2A5F-4D24-B57E-CF7C5315E3A4}" type="pres">
      <dgm:prSet presAssocID="{92C7EFC0-0DBF-4944-A8A0-CF40277AE249}" presName="accent_3" presStyleCnt="0"/>
      <dgm:spPr/>
    </dgm:pt>
    <dgm:pt modelId="{A6D235CE-A171-4A61-91CD-370FCE615994}" type="pres">
      <dgm:prSet presAssocID="{92C7EFC0-0DBF-4944-A8A0-CF40277AE249}" presName="accentRepeatNode" presStyleLbl="solidFgAcc1" presStyleIdx="2" presStyleCnt="6"/>
      <dgm:spPr/>
    </dgm:pt>
    <dgm:pt modelId="{D384A76C-9284-4394-8D11-00F1CAFD4978}" type="pres">
      <dgm:prSet presAssocID="{3A9DAD7D-B31E-41A9-9EA6-CB040E794781}" presName="text_4" presStyleLbl="node1" presStyleIdx="3" presStyleCnt="6" custScaleY="88466">
        <dgm:presLayoutVars>
          <dgm:bulletEnabled val="1"/>
        </dgm:presLayoutVars>
      </dgm:prSet>
      <dgm:spPr/>
      <dgm:t>
        <a:bodyPr/>
        <a:lstStyle/>
        <a:p>
          <a:endParaRPr lang="fr-FR"/>
        </a:p>
      </dgm:t>
    </dgm:pt>
    <dgm:pt modelId="{0F696432-E09E-46F0-99F0-4D07FD0B46D4}" type="pres">
      <dgm:prSet presAssocID="{3A9DAD7D-B31E-41A9-9EA6-CB040E794781}" presName="accent_4" presStyleCnt="0"/>
      <dgm:spPr/>
    </dgm:pt>
    <dgm:pt modelId="{CD7D4B51-8DD7-4759-A451-B3EA9A812715}" type="pres">
      <dgm:prSet presAssocID="{3A9DAD7D-B31E-41A9-9EA6-CB040E794781}" presName="accentRepeatNode" presStyleLbl="solidFgAcc1" presStyleIdx="3" presStyleCnt="6"/>
      <dgm:spPr/>
    </dgm:pt>
    <dgm:pt modelId="{8727CC6A-EC49-4B3C-B3F2-0E3BD3583C7E}" type="pres">
      <dgm:prSet presAssocID="{5EDCFACC-C938-4B3A-A9C7-2F5629EC7FFD}" presName="text_5" presStyleLbl="node1" presStyleIdx="4" presStyleCnt="6" custScaleY="88466">
        <dgm:presLayoutVars>
          <dgm:bulletEnabled val="1"/>
        </dgm:presLayoutVars>
      </dgm:prSet>
      <dgm:spPr/>
      <dgm:t>
        <a:bodyPr/>
        <a:lstStyle/>
        <a:p>
          <a:endParaRPr lang="fr-FR"/>
        </a:p>
      </dgm:t>
    </dgm:pt>
    <dgm:pt modelId="{E02D8190-77D8-413B-AC72-5796E5839C66}" type="pres">
      <dgm:prSet presAssocID="{5EDCFACC-C938-4B3A-A9C7-2F5629EC7FFD}" presName="accent_5" presStyleCnt="0"/>
      <dgm:spPr/>
    </dgm:pt>
    <dgm:pt modelId="{EC83AD0E-CC15-4C09-85C6-B288D3B62303}" type="pres">
      <dgm:prSet presAssocID="{5EDCFACC-C938-4B3A-A9C7-2F5629EC7FFD}" presName="accentRepeatNode" presStyleLbl="solidFgAcc1" presStyleIdx="4" presStyleCnt="6"/>
      <dgm:spPr>
        <a:solidFill>
          <a:schemeClr val="accent2">
            <a:lumMod val="75000"/>
          </a:schemeClr>
        </a:solidFill>
        <a:ln>
          <a:solidFill>
            <a:schemeClr val="accent2">
              <a:lumMod val="50000"/>
            </a:schemeClr>
          </a:solidFill>
        </a:ln>
      </dgm:spPr>
      <dgm:t>
        <a:bodyPr/>
        <a:lstStyle/>
        <a:p>
          <a:endParaRPr lang="en-US"/>
        </a:p>
      </dgm:t>
    </dgm:pt>
    <dgm:pt modelId="{3BA19506-0701-4619-9282-4B45F8DCF540}" type="pres">
      <dgm:prSet presAssocID="{F8F51300-85BE-40BA-937D-4000DDE6ABF0}" presName="text_6" presStyleLbl="node1" presStyleIdx="5" presStyleCnt="6" custScaleY="88466">
        <dgm:presLayoutVars>
          <dgm:bulletEnabled val="1"/>
        </dgm:presLayoutVars>
      </dgm:prSet>
      <dgm:spPr/>
      <dgm:t>
        <a:bodyPr/>
        <a:lstStyle/>
        <a:p>
          <a:endParaRPr lang="fr-FR"/>
        </a:p>
      </dgm:t>
    </dgm:pt>
    <dgm:pt modelId="{B3036F4E-5D95-488B-A016-E530DADD900A}" type="pres">
      <dgm:prSet presAssocID="{F8F51300-85BE-40BA-937D-4000DDE6ABF0}" presName="accent_6" presStyleCnt="0"/>
      <dgm:spPr/>
    </dgm:pt>
    <dgm:pt modelId="{C728E907-3734-4089-B840-149C8502B572}" type="pres">
      <dgm:prSet presAssocID="{F8F51300-85BE-40BA-937D-4000DDE6ABF0}" presName="accentRepeatNode" presStyleLbl="solidFgAcc1" presStyleIdx="5" presStyleCnt="6"/>
      <dgm:spPr/>
    </dgm:pt>
  </dgm:ptLst>
  <dgm:cxnLst>
    <dgm:cxn modelId="{6100746E-77A3-44EC-9834-D44B99EA3277}" type="presOf" srcId="{5EDCFACC-C938-4B3A-A9C7-2F5629EC7FFD}" destId="{8727CC6A-EC49-4B3C-B3F2-0E3BD3583C7E}" srcOrd="0" destOrd="0" presId="urn:microsoft.com/office/officeart/2008/layout/VerticalCurvedList"/>
    <dgm:cxn modelId="{5633A301-A764-4666-975B-31BF0DC5B62D}" srcId="{0FEED3B4-17C9-41F6-A5C7-25EE85D22C56}" destId="{3A9DAD7D-B31E-41A9-9EA6-CB040E794781}" srcOrd="3" destOrd="0" parTransId="{55E99AB6-792E-4E72-ABD0-D49961C49370}" sibTransId="{2D62DC40-E34A-415F-8FC0-865033BA2231}"/>
    <dgm:cxn modelId="{2A61308C-8746-401C-9E2D-9E88D18E37DB}" type="presOf" srcId="{F8F51300-85BE-40BA-937D-4000DDE6ABF0}" destId="{3BA19506-0701-4619-9282-4B45F8DCF540}" srcOrd="0" destOrd="0" presId="urn:microsoft.com/office/officeart/2008/layout/VerticalCurvedList"/>
    <dgm:cxn modelId="{87B195FC-E891-43A5-B3A7-1F24AADD98F3}" type="presOf" srcId="{48F724E7-6196-4FAC-ADAA-51FEB1CADEB1}" destId="{BDB25B85-BEB9-4ED3-A62D-2283B418DEE8}" srcOrd="0" destOrd="0" presId="urn:microsoft.com/office/officeart/2008/layout/VerticalCurvedList"/>
    <dgm:cxn modelId="{A7EF5254-19EC-49A0-83F8-6D32D36CC3E8}" type="presOf" srcId="{92C7EFC0-0DBF-4944-A8A0-CF40277AE249}" destId="{1B3B26FC-2DB7-4825-9FC2-FC9B7F7C7BAF}" srcOrd="0" destOrd="0" presId="urn:microsoft.com/office/officeart/2008/layout/VerticalCurvedList"/>
    <dgm:cxn modelId="{36E60F79-0B25-4B48-B88C-2F5C6050D651}" srcId="{0FEED3B4-17C9-41F6-A5C7-25EE85D22C56}" destId="{92C7EFC0-0DBF-4944-A8A0-CF40277AE249}" srcOrd="2" destOrd="0" parTransId="{43F45636-7AA7-4719-88C3-3093712E0EF2}" sibTransId="{DECA49E7-CC2C-4471-AA89-C881ABC106E4}"/>
    <dgm:cxn modelId="{BB878601-EEC6-4843-9A07-70FAAB6E4731}" type="presOf" srcId="{51F2D3C3-8786-4DC9-9019-6061647406C4}" destId="{5D2AE3D3-FCB7-4C3D-876E-C32C5AF3C6FD}" srcOrd="0" destOrd="0" presId="urn:microsoft.com/office/officeart/2008/layout/VerticalCurvedList"/>
    <dgm:cxn modelId="{0E9D8CDB-8A39-4CC6-89E3-B598CCA10D9C}" type="presOf" srcId="{0FEED3B4-17C9-41F6-A5C7-25EE85D22C56}" destId="{0F06F1D7-E019-4A78-8AAA-A1E97CAEB918}" srcOrd="0" destOrd="0" presId="urn:microsoft.com/office/officeart/2008/layout/VerticalCurvedList"/>
    <dgm:cxn modelId="{E8000663-6E7D-4F07-91BE-C06A0403A000}" srcId="{0FEED3B4-17C9-41F6-A5C7-25EE85D22C56}" destId="{48F724E7-6196-4FAC-ADAA-51FEB1CADEB1}" srcOrd="1" destOrd="0" parTransId="{312B23C0-E4CB-4BC4-99D3-D40FB5C686C7}" sibTransId="{FD3964B5-5C12-4231-9B17-08187A943E41}"/>
    <dgm:cxn modelId="{1BF61D68-629A-4982-97F6-9B83C1A55EC7}" srcId="{0FEED3B4-17C9-41F6-A5C7-25EE85D22C56}" destId="{D82F4841-A766-4438-A476-405F69A00EA2}" srcOrd="0" destOrd="0" parTransId="{EFC36074-2EBE-4991-B21E-C5D479ED4FF1}" sibTransId="{51F2D3C3-8786-4DC9-9019-6061647406C4}"/>
    <dgm:cxn modelId="{66737D2D-0412-4D83-A36C-8508BFBA11AF}" srcId="{0FEED3B4-17C9-41F6-A5C7-25EE85D22C56}" destId="{F8F51300-85BE-40BA-937D-4000DDE6ABF0}" srcOrd="5" destOrd="0" parTransId="{4E78EA0F-2BF1-4340-A012-FC70385CF3E2}" sibTransId="{0E1D2BD7-7EA3-4161-96AD-4CA2C47E24F4}"/>
    <dgm:cxn modelId="{EA10F63E-BBFC-4481-B7C0-765D23B8C6DA}" type="presOf" srcId="{D82F4841-A766-4438-A476-405F69A00EA2}" destId="{D85533C8-DAA8-4EDE-8A7A-331B317680AB}" srcOrd="0" destOrd="0" presId="urn:microsoft.com/office/officeart/2008/layout/VerticalCurvedList"/>
    <dgm:cxn modelId="{57637B1D-0B96-47F6-96FE-71EE88D2A1CC}" type="presOf" srcId="{3A9DAD7D-B31E-41A9-9EA6-CB040E794781}" destId="{D384A76C-9284-4394-8D11-00F1CAFD4978}" srcOrd="0" destOrd="0" presId="urn:microsoft.com/office/officeart/2008/layout/VerticalCurvedList"/>
    <dgm:cxn modelId="{779CAE1E-425F-4FE5-A9C9-606E8EA0049F}" srcId="{0FEED3B4-17C9-41F6-A5C7-25EE85D22C56}" destId="{5EDCFACC-C938-4B3A-A9C7-2F5629EC7FFD}" srcOrd="4" destOrd="0" parTransId="{665190A4-9C72-4188-B251-7A18A67E2484}" sibTransId="{45DFF6C5-D4A4-412C-A13E-AF40C4E33691}"/>
    <dgm:cxn modelId="{34F5BFDD-2060-42C2-8E5B-2E7456C83A83}" type="presParOf" srcId="{0F06F1D7-E019-4A78-8AAA-A1E97CAEB918}" destId="{D6C98CCA-02E6-4791-85FE-CAD0152EA8D1}" srcOrd="0" destOrd="0" presId="urn:microsoft.com/office/officeart/2008/layout/VerticalCurvedList"/>
    <dgm:cxn modelId="{DE45F66F-E91C-4C3C-8370-CE81E51D1887}" type="presParOf" srcId="{D6C98CCA-02E6-4791-85FE-CAD0152EA8D1}" destId="{4DB2B562-BF64-447B-B8E2-D331459D54D8}" srcOrd="0" destOrd="0" presId="urn:microsoft.com/office/officeart/2008/layout/VerticalCurvedList"/>
    <dgm:cxn modelId="{244BD6CC-30E1-4526-B494-709E9ED1EABA}" type="presParOf" srcId="{4DB2B562-BF64-447B-B8E2-D331459D54D8}" destId="{E90E5B16-3B10-4B1A-A140-09162F3FC275}" srcOrd="0" destOrd="0" presId="urn:microsoft.com/office/officeart/2008/layout/VerticalCurvedList"/>
    <dgm:cxn modelId="{7FBDE69C-0B77-4414-81DA-CC77AB7C166C}" type="presParOf" srcId="{4DB2B562-BF64-447B-B8E2-D331459D54D8}" destId="{5D2AE3D3-FCB7-4C3D-876E-C32C5AF3C6FD}" srcOrd="1" destOrd="0" presId="urn:microsoft.com/office/officeart/2008/layout/VerticalCurvedList"/>
    <dgm:cxn modelId="{99FEE6E1-7337-4D6B-A541-E61F1FF4AE1E}" type="presParOf" srcId="{4DB2B562-BF64-447B-B8E2-D331459D54D8}" destId="{21A00D05-8A5B-47BA-B5CA-C593EC864B01}" srcOrd="2" destOrd="0" presId="urn:microsoft.com/office/officeart/2008/layout/VerticalCurvedList"/>
    <dgm:cxn modelId="{4541DD67-622E-423A-9E3C-EB92BED2E2A2}" type="presParOf" srcId="{4DB2B562-BF64-447B-B8E2-D331459D54D8}" destId="{A0960625-6A08-477C-991C-14EDB12C4822}" srcOrd="3" destOrd="0" presId="urn:microsoft.com/office/officeart/2008/layout/VerticalCurvedList"/>
    <dgm:cxn modelId="{1ED19645-631C-479D-BCD8-6F16717B5789}" type="presParOf" srcId="{D6C98CCA-02E6-4791-85FE-CAD0152EA8D1}" destId="{D85533C8-DAA8-4EDE-8A7A-331B317680AB}" srcOrd="1" destOrd="0" presId="urn:microsoft.com/office/officeart/2008/layout/VerticalCurvedList"/>
    <dgm:cxn modelId="{D71C073E-F510-46FD-85EA-156D6E09056A}" type="presParOf" srcId="{D6C98CCA-02E6-4791-85FE-CAD0152EA8D1}" destId="{5CE93CFE-1389-457E-BEFE-218DE3FD4C16}" srcOrd="2" destOrd="0" presId="urn:microsoft.com/office/officeart/2008/layout/VerticalCurvedList"/>
    <dgm:cxn modelId="{1C8653B3-9062-40EC-949F-B19FCFAE23CE}" type="presParOf" srcId="{5CE93CFE-1389-457E-BEFE-218DE3FD4C16}" destId="{AE33F55D-16D0-4F5C-BCF2-F9703D62A21B}" srcOrd="0" destOrd="0" presId="urn:microsoft.com/office/officeart/2008/layout/VerticalCurvedList"/>
    <dgm:cxn modelId="{CA8A0236-CA62-4943-AA49-81849D8888D3}" type="presParOf" srcId="{D6C98CCA-02E6-4791-85FE-CAD0152EA8D1}" destId="{BDB25B85-BEB9-4ED3-A62D-2283B418DEE8}" srcOrd="3" destOrd="0" presId="urn:microsoft.com/office/officeart/2008/layout/VerticalCurvedList"/>
    <dgm:cxn modelId="{D2DDBE63-94C6-4BDF-BB59-B36701BE6C69}" type="presParOf" srcId="{D6C98CCA-02E6-4791-85FE-CAD0152EA8D1}" destId="{AE1E274A-442D-4BD4-A038-7A77D0994DF6}" srcOrd="4" destOrd="0" presId="urn:microsoft.com/office/officeart/2008/layout/VerticalCurvedList"/>
    <dgm:cxn modelId="{3938BBD2-ACF1-4EF7-9536-B9465986194A}" type="presParOf" srcId="{AE1E274A-442D-4BD4-A038-7A77D0994DF6}" destId="{06607167-3F0F-429F-B219-9E944B3DB80C}" srcOrd="0" destOrd="0" presId="urn:microsoft.com/office/officeart/2008/layout/VerticalCurvedList"/>
    <dgm:cxn modelId="{C7E478E5-E093-4108-987A-BEB5761D9F2A}" type="presParOf" srcId="{D6C98CCA-02E6-4791-85FE-CAD0152EA8D1}" destId="{1B3B26FC-2DB7-4825-9FC2-FC9B7F7C7BAF}" srcOrd="5" destOrd="0" presId="urn:microsoft.com/office/officeart/2008/layout/VerticalCurvedList"/>
    <dgm:cxn modelId="{2A438C4F-218D-4A95-ABC4-3AA4DD7D8FDA}" type="presParOf" srcId="{D6C98CCA-02E6-4791-85FE-CAD0152EA8D1}" destId="{387B5F4B-2A5F-4D24-B57E-CF7C5315E3A4}" srcOrd="6" destOrd="0" presId="urn:microsoft.com/office/officeart/2008/layout/VerticalCurvedList"/>
    <dgm:cxn modelId="{F5F5C064-22B0-4E8A-939D-6FFED13E9C0D}" type="presParOf" srcId="{387B5F4B-2A5F-4D24-B57E-CF7C5315E3A4}" destId="{A6D235CE-A171-4A61-91CD-370FCE615994}" srcOrd="0" destOrd="0" presId="urn:microsoft.com/office/officeart/2008/layout/VerticalCurvedList"/>
    <dgm:cxn modelId="{2D34A278-E354-4ECC-B3C9-9F1356BCFF3B}" type="presParOf" srcId="{D6C98CCA-02E6-4791-85FE-CAD0152EA8D1}" destId="{D384A76C-9284-4394-8D11-00F1CAFD4978}" srcOrd="7" destOrd="0" presId="urn:microsoft.com/office/officeart/2008/layout/VerticalCurvedList"/>
    <dgm:cxn modelId="{7D9488D2-438B-495E-BB83-FBA2B34D2C2F}" type="presParOf" srcId="{D6C98CCA-02E6-4791-85FE-CAD0152EA8D1}" destId="{0F696432-E09E-46F0-99F0-4D07FD0B46D4}" srcOrd="8" destOrd="0" presId="urn:microsoft.com/office/officeart/2008/layout/VerticalCurvedList"/>
    <dgm:cxn modelId="{BF77030C-AA50-48A1-8428-B838F2E5E88B}" type="presParOf" srcId="{0F696432-E09E-46F0-99F0-4D07FD0B46D4}" destId="{CD7D4B51-8DD7-4759-A451-B3EA9A812715}" srcOrd="0" destOrd="0" presId="urn:microsoft.com/office/officeart/2008/layout/VerticalCurvedList"/>
    <dgm:cxn modelId="{955FF254-2313-4658-BE41-F5ECDC6967EA}" type="presParOf" srcId="{D6C98CCA-02E6-4791-85FE-CAD0152EA8D1}" destId="{8727CC6A-EC49-4B3C-B3F2-0E3BD3583C7E}" srcOrd="9" destOrd="0" presId="urn:microsoft.com/office/officeart/2008/layout/VerticalCurvedList"/>
    <dgm:cxn modelId="{75E3533D-7F6D-4E04-BF2B-15947CF67623}" type="presParOf" srcId="{D6C98CCA-02E6-4791-85FE-CAD0152EA8D1}" destId="{E02D8190-77D8-413B-AC72-5796E5839C66}" srcOrd="10" destOrd="0" presId="urn:microsoft.com/office/officeart/2008/layout/VerticalCurvedList"/>
    <dgm:cxn modelId="{9FD151CC-065E-4BFD-BFC2-6C960B4D5BF8}" type="presParOf" srcId="{E02D8190-77D8-413B-AC72-5796E5839C66}" destId="{EC83AD0E-CC15-4C09-85C6-B288D3B62303}" srcOrd="0" destOrd="0" presId="urn:microsoft.com/office/officeart/2008/layout/VerticalCurvedList"/>
    <dgm:cxn modelId="{F38FFAA0-1689-493E-8B71-41AFE760C448}" type="presParOf" srcId="{D6C98CCA-02E6-4791-85FE-CAD0152EA8D1}" destId="{3BA19506-0701-4619-9282-4B45F8DCF540}" srcOrd="11" destOrd="0" presId="urn:microsoft.com/office/officeart/2008/layout/VerticalCurvedList"/>
    <dgm:cxn modelId="{5D8DDFDF-9DBE-4F2B-9374-E7907FAA9B47}" type="presParOf" srcId="{D6C98CCA-02E6-4791-85FE-CAD0152EA8D1}" destId="{B3036F4E-5D95-488B-A016-E530DADD900A}" srcOrd="12" destOrd="0" presId="urn:microsoft.com/office/officeart/2008/layout/VerticalCurvedList"/>
    <dgm:cxn modelId="{C71F4668-57DD-4088-A8E3-87D86D4119ED}" type="presParOf" srcId="{B3036F4E-5D95-488B-A016-E530DADD900A}" destId="{C728E907-3734-4089-B840-149C8502B572}"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807CB9-C46A-42D2-9310-BF6E22CDD89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C76BFC6F-5291-40C9-848D-AC17DFD2AEE4}">
      <dgm:prSet phldrT="[Texte]" custT="1"/>
      <dgm:spPr>
        <a:solidFill>
          <a:schemeClr val="accent5">
            <a:lumMod val="75000"/>
          </a:schemeClr>
        </a:solidFill>
        <a:ln>
          <a:noFill/>
        </a:ln>
      </dgm:spPr>
      <dgm:t>
        <a:bodyPr/>
        <a:lstStyle/>
        <a:p>
          <a:endParaRPr lang="en-US" sz="3200" b="1" noProof="0" dirty="0" smtClean="0">
            <a:latin typeface="Arial Narrow" panose="020B0606020202030204" pitchFamily="34" charset="0"/>
          </a:endParaRPr>
        </a:p>
        <a:p>
          <a:r>
            <a:rPr lang="en-US" sz="3200" b="1" noProof="0" dirty="0" smtClean="0">
              <a:latin typeface="Arial Narrow" panose="020B0606020202030204" pitchFamily="34" charset="0"/>
            </a:rPr>
            <a:t>Risk assessment, analysis and monitoring</a:t>
          </a:r>
          <a:endParaRPr lang="en-US" sz="3200" b="1" noProof="0" dirty="0">
            <a:latin typeface="Arial Narrow" panose="020B0606020202030204" pitchFamily="34" charset="0"/>
          </a:endParaRPr>
        </a:p>
      </dgm:t>
    </dgm:pt>
    <dgm:pt modelId="{08BAB969-3289-477A-B0CA-A255D1092C55}" type="parTrans" cxnId="{AF478C7F-80F3-4980-A27C-A26E9C14A0E0}">
      <dgm:prSet/>
      <dgm:spPr/>
      <dgm:t>
        <a:bodyPr/>
        <a:lstStyle/>
        <a:p>
          <a:endParaRPr lang="en-US" noProof="0" dirty="0"/>
        </a:p>
      </dgm:t>
    </dgm:pt>
    <dgm:pt modelId="{9EAE8502-42BA-41AA-9AC0-278527A31BFE}" type="sibTrans" cxnId="{AF478C7F-80F3-4980-A27C-A26E9C14A0E0}">
      <dgm:prSet/>
      <dgm:spPr/>
      <dgm:t>
        <a:bodyPr/>
        <a:lstStyle/>
        <a:p>
          <a:endParaRPr lang="en-US" noProof="0" dirty="0"/>
        </a:p>
      </dgm:t>
    </dgm:pt>
    <dgm:pt modelId="{EDA137C7-5F84-4BDC-BDF4-DFC2813522B0}">
      <dgm:prSet phldrT="[Texte]" custT="1"/>
      <dgm:spPr>
        <a:ln>
          <a:solidFill>
            <a:schemeClr val="accent5">
              <a:lumMod val="75000"/>
            </a:schemeClr>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Hazard mapping and risks analysis</a:t>
          </a:r>
          <a:endParaRPr lang="en-US" sz="2800" noProof="0" dirty="0">
            <a:latin typeface="Arial Narrow" panose="020B0606020202030204" pitchFamily="34" charset="0"/>
          </a:endParaRPr>
        </a:p>
      </dgm:t>
    </dgm:pt>
    <dgm:pt modelId="{7BD39569-291F-40E3-96B9-F89EC7095A65}" type="parTrans" cxnId="{7D051747-6C67-4989-9555-DD1C9C6C9943}">
      <dgm:prSet/>
      <dgm:spPr/>
      <dgm:t>
        <a:bodyPr/>
        <a:lstStyle/>
        <a:p>
          <a:endParaRPr lang="en-US" noProof="0" dirty="0"/>
        </a:p>
      </dgm:t>
    </dgm:pt>
    <dgm:pt modelId="{456B004B-E219-447C-946B-2B574B7EC9D3}" type="sibTrans" cxnId="{7D051747-6C67-4989-9555-DD1C9C6C9943}">
      <dgm:prSet/>
      <dgm:spPr/>
      <dgm:t>
        <a:bodyPr/>
        <a:lstStyle/>
        <a:p>
          <a:endParaRPr lang="en-US" noProof="0" dirty="0"/>
        </a:p>
      </dgm:t>
    </dgm:pt>
    <dgm:pt modelId="{EE980E88-C8B5-48D5-9011-79FC7EE434FC}">
      <dgm:prSet phldrT="[Texte]" custT="1"/>
      <dgm:spPr>
        <a:ln>
          <a:solidFill>
            <a:schemeClr val="accent5">
              <a:lumMod val="75000"/>
            </a:schemeClr>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Expected impact WASH access, services and use</a:t>
          </a:r>
        </a:p>
      </dgm:t>
    </dgm:pt>
    <dgm:pt modelId="{C1C4B91D-892F-4462-9971-86ECF9AD8B54}" type="parTrans" cxnId="{B85BDFCB-30C6-4FA7-A75D-46F2EA132307}">
      <dgm:prSet/>
      <dgm:spPr/>
      <dgm:t>
        <a:bodyPr/>
        <a:lstStyle/>
        <a:p>
          <a:endParaRPr lang="en-US" noProof="0" dirty="0"/>
        </a:p>
      </dgm:t>
    </dgm:pt>
    <dgm:pt modelId="{0417D11A-C1CF-43C6-B16B-FA0E4A604867}" type="sibTrans" cxnId="{B85BDFCB-30C6-4FA7-A75D-46F2EA132307}">
      <dgm:prSet/>
      <dgm:spPr/>
      <dgm:t>
        <a:bodyPr/>
        <a:lstStyle/>
        <a:p>
          <a:endParaRPr lang="en-US" noProof="0" dirty="0"/>
        </a:p>
      </dgm:t>
    </dgm:pt>
    <dgm:pt modelId="{8DA752E2-D005-47B9-B89B-DAC86740CD7C}">
      <dgm:prSet phldrT="[Texte]" custT="1"/>
      <dgm:spPr>
        <a:solidFill>
          <a:schemeClr val="accent2">
            <a:lumMod val="50000"/>
          </a:schemeClr>
        </a:solidFill>
        <a:ln>
          <a:noFill/>
        </a:ln>
      </dgm:spPr>
      <dgm:t>
        <a:bodyPr/>
        <a:lstStyle/>
        <a:p>
          <a:endParaRPr lang="en-US" sz="3200" b="1" noProof="0" dirty="0" smtClean="0">
            <a:latin typeface="Arial Narrow" panose="020B0606020202030204" pitchFamily="34" charset="0"/>
          </a:endParaRPr>
        </a:p>
        <a:p>
          <a:r>
            <a:rPr lang="en-US" sz="3200" b="1" noProof="0" dirty="0" smtClean="0">
              <a:latin typeface="Arial Narrow" panose="020B0606020202030204" pitchFamily="34" charset="0"/>
            </a:rPr>
            <a:t>Coordination &amp; Management Arrangement</a:t>
          </a:r>
          <a:endParaRPr lang="en-US" sz="3200" b="1" noProof="0" dirty="0">
            <a:latin typeface="Arial Narrow" panose="020B0606020202030204" pitchFamily="34" charset="0"/>
          </a:endParaRPr>
        </a:p>
      </dgm:t>
    </dgm:pt>
    <dgm:pt modelId="{9B3BF954-FC54-4077-9EE6-5D01CB2165E3}" type="parTrans" cxnId="{56EA1C4A-9C6A-49D2-B888-5ED4D9095594}">
      <dgm:prSet/>
      <dgm:spPr/>
      <dgm:t>
        <a:bodyPr/>
        <a:lstStyle/>
        <a:p>
          <a:endParaRPr lang="en-US" noProof="0" dirty="0"/>
        </a:p>
      </dgm:t>
    </dgm:pt>
    <dgm:pt modelId="{1492A7F2-1D9F-4784-AB6B-0F7370A0F4D0}" type="sibTrans" cxnId="{56EA1C4A-9C6A-49D2-B888-5ED4D9095594}">
      <dgm:prSet/>
      <dgm:spPr/>
      <dgm:t>
        <a:bodyPr/>
        <a:lstStyle/>
        <a:p>
          <a:endParaRPr lang="en-US" noProof="0" dirty="0"/>
        </a:p>
      </dgm:t>
    </dgm:pt>
    <dgm:pt modelId="{C8A2FB46-2E20-4290-A123-F48F0B18CA24}">
      <dgm:prSet phldrT="[Texte]" custT="1"/>
      <dgm:spPr>
        <a:ln>
          <a:solidFill>
            <a:schemeClr val="accent2">
              <a:lumMod val="50000"/>
            </a:schemeClr>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Humanitarian principles</a:t>
          </a:r>
          <a:endParaRPr lang="en-US" sz="2800" noProof="0" dirty="0">
            <a:latin typeface="Arial Narrow" panose="020B0606020202030204" pitchFamily="34" charset="0"/>
          </a:endParaRPr>
        </a:p>
      </dgm:t>
    </dgm:pt>
    <dgm:pt modelId="{FA39D819-AF8C-4B14-A202-ED7C82EF2EE1}" type="parTrans" cxnId="{7FA9E6EB-116D-4967-BF41-49A7207BBE7E}">
      <dgm:prSet/>
      <dgm:spPr/>
      <dgm:t>
        <a:bodyPr/>
        <a:lstStyle/>
        <a:p>
          <a:endParaRPr lang="en-US" noProof="0" dirty="0"/>
        </a:p>
      </dgm:t>
    </dgm:pt>
    <dgm:pt modelId="{8A9F5EA7-B54C-429F-813C-4A9C14B93EB7}" type="sibTrans" cxnId="{7FA9E6EB-116D-4967-BF41-49A7207BBE7E}">
      <dgm:prSet/>
      <dgm:spPr/>
      <dgm:t>
        <a:bodyPr/>
        <a:lstStyle/>
        <a:p>
          <a:endParaRPr lang="en-US" noProof="0" dirty="0"/>
        </a:p>
      </dgm:t>
    </dgm:pt>
    <dgm:pt modelId="{F092AAD9-F3D7-49A9-B2B8-BAF559830A31}">
      <dgm:prSet phldrT="[Texte]" custT="1"/>
      <dgm:spPr>
        <a:ln>
          <a:solidFill>
            <a:schemeClr val="accent2">
              <a:lumMod val="50000"/>
            </a:schemeClr>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WASH Coordination structures arrangement</a:t>
          </a:r>
          <a:endParaRPr lang="en-US" sz="2800" noProof="0" dirty="0">
            <a:latin typeface="Arial Narrow" panose="020B0606020202030204" pitchFamily="34" charset="0"/>
          </a:endParaRPr>
        </a:p>
      </dgm:t>
    </dgm:pt>
    <dgm:pt modelId="{B7FE6E06-AAA9-4339-B5F9-5DBF34392CE9}" type="parTrans" cxnId="{01E9F7D2-7BF8-4ADE-ADE9-DDD11FD1A98A}">
      <dgm:prSet/>
      <dgm:spPr/>
      <dgm:t>
        <a:bodyPr/>
        <a:lstStyle/>
        <a:p>
          <a:endParaRPr lang="en-US" noProof="0" dirty="0"/>
        </a:p>
      </dgm:t>
    </dgm:pt>
    <dgm:pt modelId="{4D398945-2A65-4183-B42B-DF487F467895}" type="sibTrans" cxnId="{01E9F7D2-7BF8-4ADE-ADE9-DDD11FD1A98A}">
      <dgm:prSet/>
      <dgm:spPr/>
      <dgm:t>
        <a:bodyPr/>
        <a:lstStyle/>
        <a:p>
          <a:endParaRPr lang="en-US" noProof="0" dirty="0"/>
        </a:p>
      </dgm:t>
    </dgm:pt>
    <dgm:pt modelId="{C5482131-9FEB-4351-B3CD-46FE72A8E61E}">
      <dgm:prSet phldrT="[Texte]" custT="1"/>
      <dgm:spPr>
        <a:ln>
          <a:solidFill>
            <a:schemeClr val="accent5">
              <a:lumMod val="75000"/>
            </a:schemeClr>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Developing scenarios</a:t>
          </a:r>
        </a:p>
      </dgm:t>
    </dgm:pt>
    <dgm:pt modelId="{F1F744CC-A5CD-43D6-8252-1B90A4546E9D}" type="parTrans" cxnId="{480D1149-6370-4C5C-B36E-664903FC6F18}">
      <dgm:prSet/>
      <dgm:spPr/>
      <dgm:t>
        <a:bodyPr/>
        <a:lstStyle/>
        <a:p>
          <a:endParaRPr lang="en-US" noProof="0" dirty="0"/>
        </a:p>
      </dgm:t>
    </dgm:pt>
    <dgm:pt modelId="{D7FDD671-C2B6-404E-9A7B-298F54A4D5DA}" type="sibTrans" cxnId="{480D1149-6370-4C5C-B36E-664903FC6F18}">
      <dgm:prSet/>
      <dgm:spPr/>
      <dgm:t>
        <a:bodyPr/>
        <a:lstStyle/>
        <a:p>
          <a:endParaRPr lang="en-US" noProof="0" dirty="0"/>
        </a:p>
      </dgm:t>
    </dgm:pt>
    <dgm:pt modelId="{89F1AE7A-5C7B-489C-BD2A-9D13354883E3}">
      <dgm:prSet phldrT="[Texte]" custT="1"/>
      <dgm:spPr>
        <a:ln>
          <a:solidFill>
            <a:schemeClr val="accent5">
              <a:lumMod val="75000"/>
            </a:schemeClr>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Risk monitoring and early warning systems</a:t>
          </a:r>
        </a:p>
      </dgm:t>
    </dgm:pt>
    <dgm:pt modelId="{1F500EAE-3A0C-4260-8835-2D52C47D0620}" type="parTrans" cxnId="{9A232E69-C291-4047-B050-808E45B2E6F3}">
      <dgm:prSet/>
      <dgm:spPr/>
      <dgm:t>
        <a:bodyPr/>
        <a:lstStyle/>
        <a:p>
          <a:endParaRPr lang="en-US" noProof="0" dirty="0"/>
        </a:p>
      </dgm:t>
    </dgm:pt>
    <dgm:pt modelId="{0BD2DE58-F5D6-4C19-9959-2A48AC3D665A}" type="sibTrans" cxnId="{9A232E69-C291-4047-B050-808E45B2E6F3}">
      <dgm:prSet/>
      <dgm:spPr/>
      <dgm:t>
        <a:bodyPr/>
        <a:lstStyle/>
        <a:p>
          <a:endParaRPr lang="en-US" noProof="0" dirty="0"/>
        </a:p>
      </dgm:t>
    </dgm:pt>
    <dgm:pt modelId="{A5A0C9DF-BFB2-4E93-958B-67DF534C2287}">
      <dgm:prSet phldrT="[Texte]" custT="1"/>
      <dgm:spPr>
        <a:ln>
          <a:solidFill>
            <a:schemeClr val="accent2">
              <a:lumMod val="50000"/>
            </a:schemeClr>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Information Management, needs assessment and response monitoring</a:t>
          </a:r>
          <a:endParaRPr lang="en-US" sz="2800" noProof="0" dirty="0">
            <a:latin typeface="Arial Narrow" panose="020B0606020202030204" pitchFamily="34" charset="0"/>
          </a:endParaRPr>
        </a:p>
      </dgm:t>
    </dgm:pt>
    <dgm:pt modelId="{234C111D-BF02-4C87-9090-719B1A7B8E02}" type="parTrans" cxnId="{5E238D4F-22DC-4D76-911B-5511A6505978}">
      <dgm:prSet/>
      <dgm:spPr/>
      <dgm:t>
        <a:bodyPr/>
        <a:lstStyle/>
        <a:p>
          <a:endParaRPr lang="en-US" noProof="0" dirty="0"/>
        </a:p>
      </dgm:t>
    </dgm:pt>
    <dgm:pt modelId="{4F7954FA-E560-438E-BFCD-BE51D5FD1341}" type="sibTrans" cxnId="{5E238D4F-22DC-4D76-911B-5511A6505978}">
      <dgm:prSet/>
      <dgm:spPr/>
      <dgm:t>
        <a:bodyPr/>
        <a:lstStyle/>
        <a:p>
          <a:endParaRPr lang="en-US" noProof="0" dirty="0"/>
        </a:p>
      </dgm:t>
    </dgm:pt>
    <dgm:pt modelId="{A092C6D5-6926-4F52-A5A5-7B503650E5DC}">
      <dgm:prSet phldrT="[Texte]" custT="1"/>
      <dgm:spPr>
        <a:ln>
          <a:solidFill>
            <a:schemeClr val="accent2">
              <a:lumMod val="50000"/>
            </a:schemeClr>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Inter-sector coordination arrangement</a:t>
          </a:r>
          <a:endParaRPr lang="en-US" sz="2800" noProof="0" dirty="0">
            <a:latin typeface="Arial Narrow" panose="020B0606020202030204" pitchFamily="34" charset="0"/>
          </a:endParaRPr>
        </a:p>
      </dgm:t>
    </dgm:pt>
    <dgm:pt modelId="{26FB0891-A9B9-4F00-B533-3BE62A1655EC}" type="parTrans" cxnId="{E4A212C1-5E68-42F4-9AAB-CA809BA36932}">
      <dgm:prSet/>
      <dgm:spPr/>
      <dgm:t>
        <a:bodyPr/>
        <a:lstStyle/>
        <a:p>
          <a:endParaRPr lang="en-US" noProof="0" dirty="0"/>
        </a:p>
      </dgm:t>
    </dgm:pt>
    <dgm:pt modelId="{26F473E8-5F00-4DDB-AADC-82A7285A690F}" type="sibTrans" cxnId="{E4A212C1-5E68-42F4-9AAB-CA809BA36932}">
      <dgm:prSet/>
      <dgm:spPr/>
      <dgm:t>
        <a:bodyPr/>
        <a:lstStyle/>
        <a:p>
          <a:endParaRPr lang="en-US" noProof="0" dirty="0"/>
        </a:p>
      </dgm:t>
    </dgm:pt>
    <dgm:pt modelId="{43B042B4-55E2-429B-AC42-0EA83C0C92A2}">
      <dgm:prSet phldrT="[Texte]" custT="1"/>
      <dgm:spPr>
        <a:solidFill>
          <a:srgbClr val="68861C"/>
        </a:solidFill>
        <a:ln>
          <a:noFill/>
        </a:ln>
      </dgm:spPr>
      <dgm:t>
        <a:bodyPr/>
        <a:lstStyle/>
        <a:p>
          <a:endParaRPr lang="en-US" sz="3200" b="1" noProof="0" dirty="0" smtClean="0">
            <a:latin typeface="Arial Narrow" panose="020B0606020202030204" pitchFamily="34" charset="0"/>
          </a:endParaRPr>
        </a:p>
        <a:p>
          <a:r>
            <a:rPr lang="en-US" sz="3200" b="1" noProof="0" dirty="0" smtClean="0">
              <a:latin typeface="Arial Narrow" panose="020B0606020202030204" pitchFamily="34" charset="0"/>
            </a:rPr>
            <a:t>Designing the Emergency WASH Response Plan</a:t>
          </a:r>
          <a:endParaRPr lang="en-US" sz="3200" b="1" noProof="0" dirty="0">
            <a:latin typeface="Arial Narrow" panose="020B0606020202030204" pitchFamily="34" charset="0"/>
          </a:endParaRPr>
        </a:p>
      </dgm:t>
    </dgm:pt>
    <dgm:pt modelId="{72ECD1E5-9D3F-42C2-B970-EBBC6180C91B}" type="parTrans" cxnId="{45601588-010F-48C1-AFD9-05019724FF54}">
      <dgm:prSet/>
      <dgm:spPr/>
      <dgm:t>
        <a:bodyPr/>
        <a:lstStyle/>
        <a:p>
          <a:endParaRPr lang="en-US" noProof="0" dirty="0"/>
        </a:p>
      </dgm:t>
    </dgm:pt>
    <dgm:pt modelId="{E8551B77-071E-4A49-B2A7-919D41C4D096}" type="sibTrans" cxnId="{45601588-010F-48C1-AFD9-05019724FF54}">
      <dgm:prSet/>
      <dgm:spPr/>
      <dgm:t>
        <a:bodyPr/>
        <a:lstStyle/>
        <a:p>
          <a:endParaRPr lang="en-US" noProof="0" dirty="0"/>
        </a:p>
      </dgm:t>
    </dgm:pt>
    <dgm:pt modelId="{0D4C5A35-D5A3-40C7-9C21-288A87B2952A}">
      <dgm:prSet phldrT="[Texte]" custT="1"/>
      <dgm:spPr>
        <a:ln>
          <a:solidFill>
            <a:srgbClr val="68861C"/>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Context and gaps analysis</a:t>
          </a:r>
          <a:endParaRPr lang="en-US" sz="2800" noProof="0" dirty="0">
            <a:latin typeface="Arial Narrow" panose="020B0606020202030204" pitchFamily="34" charset="0"/>
          </a:endParaRPr>
        </a:p>
      </dgm:t>
    </dgm:pt>
    <dgm:pt modelId="{75A3DC7A-7F6D-4BA7-B850-73AAD4E731BE}" type="parTrans" cxnId="{2A81A825-A816-433B-B9EC-F03D46782F5E}">
      <dgm:prSet/>
      <dgm:spPr/>
      <dgm:t>
        <a:bodyPr/>
        <a:lstStyle/>
        <a:p>
          <a:endParaRPr lang="en-US" noProof="0" dirty="0"/>
        </a:p>
      </dgm:t>
    </dgm:pt>
    <dgm:pt modelId="{DE1759EB-ABE8-4E71-AF70-B114C9EB7469}" type="sibTrans" cxnId="{2A81A825-A816-433B-B9EC-F03D46782F5E}">
      <dgm:prSet/>
      <dgm:spPr/>
      <dgm:t>
        <a:bodyPr/>
        <a:lstStyle/>
        <a:p>
          <a:endParaRPr lang="en-US" noProof="0" dirty="0"/>
        </a:p>
      </dgm:t>
    </dgm:pt>
    <dgm:pt modelId="{278DB76A-F396-47E2-8B35-EF4448C6B5DE}">
      <dgm:prSet phldrT="[Texte]" custT="1"/>
      <dgm:spPr>
        <a:ln>
          <a:solidFill>
            <a:srgbClr val="68861C"/>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Response strategy</a:t>
          </a:r>
          <a:endParaRPr lang="en-US" sz="2800" noProof="0" dirty="0">
            <a:latin typeface="Arial Narrow" panose="020B0606020202030204" pitchFamily="34" charset="0"/>
          </a:endParaRPr>
        </a:p>
      </dgm:t>
    </dgm:pt>
    <dgm:pt modelId="{C190D12C-C936-4615-A5FD-0F43D7ECD0F3}" type="parTrans" cxnId="{2A9234E6-21B0-49F8-B5AF-C413D9D25F34}">
      <dgm:prSet/>
      <dgm:spPr/>
      <dgm:t>
        <a:bodyPr/>
        <a:lstStyle/>
        <a:p>
          <a:endParaRPr lang="en-US" noProof="0" dirty="0"/>
        </a:p>
      </dgm:t>
    </dgm:pt>
    <dgm:pt modelId="{6BF0B079-B71F-4B72-A59A-FCFDE90F6278}" type="sibTrans" cxnId="{2A9234E6-21B0-49F8-B5AF-C413D9D25F34}">
      <dgm:prSet/>
      <dgm:spPr/>
      <dgm:t>
        <a:bodyPr/>
        <a:lstStyle/>
        <a:p>
          <a:endParaRPr lang="en-US" noProof="0" dirty="0"/>
        </a:p>
      </dgm:t>
    </dgm:pt>
    <dgm:pt modelId="{3EC64A8E-E65A-44D3-8581-D94B42F4C064}">
      <dgm:prSet phldrT="[Texte]" custT="1"/>
      <dgm:spPr>
        <a:ln>
          <a:solidFill>
            <a:srgbClr val="68861C"/>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Centrality of protection</a:t>
          </a:r>
          <a:endParaRPr lang="en-US" sz="2800" noProof="0" dirty="0">
            <a:latin typeface="Arial Narrow" panose="020B0606020202030204" pitchFamily="34" charset="0"/>
          </a:endParaRPr>
        </a:p>
      </dgm:t>
    </dgm:pt>
    <dgm:pt modelId="{AFC367E2-3ECF-4A5C-91DE-7FD909C41A63}" type="parTrans" cxnId="{DD9CA194-FD1A-4295-9BE8-111AE9F55519}">
      <dgm:prSet/>
      <dgm:spPr/>
      <dgm:t>
        <a:bodyPr/>
        <a:lstStyle/>
        <a:p>
          <a:endParaRPr lang="en-US" noProof="0" dirty="0"/>
        </a:p>
      </dgm:t>
    </dgm:pt>
    <dgm:pt modelId="{240E210C-F2B8-4390-9468-C910AEEB4A6B}" type="sibTrans" cxnId="{DD9CA194-FD1A-4295-9BE8-111AE9F55519}">
      <dgm:prSet/>
      <dgm:spPr/>
      <dgm:t>
        <a:bodyPr/>
        <a:lstStyle/>
        <a:p>
          <a:endParaRPr lang="en-US" noProof="0" dirty="0"/>
        </a:p>
      </dgm:t>
    </dgm:pt>
    <dgm:pt modelId="{A5284139-6255-4A85-A6CD-3F79DC21DC42}">
      <dgm:prSet phldrT="[Texte]" custT="1"/>
      <dgm:spPr>
        <a:ln>
          <a:solidFill>
            <a:srgbClr val="68861C"/>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Policies, Standards and technical guidance</a:t>
          </a:r>
          <a:endParaRPr lang="en-US" sz="2800" noProof="0" dirty="0">
            <a:latin typeface="Arial Narrow" panose="020B0606020202030204" pitchFamily="34" charset="0"/>
          </a:endParaRPr>
        </a:p>
      </dgm:t>
    </dgm:pt>
    <dgm:pt modelId="{752680AB-6453-45DA-89F7-1182250324E7}" type="parTrans" cxnId="{CFCB08E9-A55D-4534-AEBE-860A829B8588}">
      <dgm:prSet/>
      <dgm:spPr/>
      <dgm:t>
        <a:bodyPr/>
        <a:lstStyle/>
        <a:p>
          <a:endParaRPr lang="en-US" noProof="0" dirty="0"/>
        </a:p>
      </dgm:t>
    </dgm:pt>
    <dgm:pt modelId="{2463494C-4B44-45DA-BFA2-4F75EE7D3F9B}" type="sibTrans" cxnId="{CFCB08E9-A55D-4534-AEBE-860A829B8588}">
      <dgm:prSet/>
      <dgm:spPr/>
      <dgm:t>
        <a:bodyPr/>
        <a:lstStyle/>
        <a:p>
          <a:endParaRPr lang="en-US" noProof="0" dirty="0"/>
        </a:p>
      </dgm:t>
    </dgm:pt>
    <dgm:pt modelId="{3D8D2F8B-64D9-47A6-AA1F-9FEBAABD532C}">
      <dgm:prSet phldrT="[Texte]" custT="1"/>
      <dgm:spPr>
        <a:ln>
          <a:solidFill>
            <a:srgbClr val="68861C"/>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Community Engagement</a:t>
          </a:r>
          <a:endParaRPr lang="en-US" sz="2800" noProof="0" dirty="0">
            <a:latin typeface="Arial Narrow" panose="020B0606020202030204" pitchFamily="34" charset="0"/>
          </a:endParaRPr>
        </a:p>
      </dgm:t>
    </dgm:pt>
    <dgm:pt modelId="{CBAA6128-2F29-42BE-A539-FA963F13A497}" type="parTrans" cxnId="{74B24C77-46A6-4C7A-AC3A-C28FCBF63948}">
      <dgm:prSet/>
      <dgm:spPr/>
      <dgm:t>
        <a:bodyPr/>
        <a:lstStyle/>
        <a:p>
          <a:endParaRPr lang="en-US" noProof="0" dirty="0"/>
        </a:p>
      </dgm:t>
    </dgm:pt>
    <dgm:pt modelId="{238E26A4-6F27-4F88-9B35-A5D3CF3E5A3D}" type="sibTrans" cxnId="{74B24C77-46A6-4C7A-AC3A-C28FCBF63948}">
      <dgm:prSet/>
      <dgm:spPr/>
      <dgm:t>
        <a:bodyPr/>
        <a:lstStyle/>
        <a:p>
          <a:endParaRPr lang="en-US" noProof="0" dirty="0"/>
        </a:p>
      </dgm:t>
    </dgm:pt>
    <dgm:pt modelId="{E816E0C4-1B12-4964-B5E7-9276D6D21C46}">
      <dgm:prSet phldrT="[Texte]" custT="1"/>
      <dgm:spPr>
        <a:ln>
          <a:solidFill>
            <a:srgbClr val="68861C"/>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Cross cutting issues</a:t>
          </a:r>
          <a:endParaRPr lang="en-US" sz="2800" noProof="0" dirty="0">
            <a:latin typeface="Arial Narrow" panose="020B0606020202030204" pitchFamily="34" charset="0"/>
          </a:endParaRPr>
        </a:p>
      </dgm:t>
    </dgm:pt>
    <dgm:pt modelId="{60456D16-4656-4DF9-93A6-5035C6589E79}" type="parTrans" cxnId="{8037D3AF-F086-4132-9B2C-70C902D72F56}">
      <dgm:prSet/>
      <dgm:spPr/>
      <dgm:t>
        <a:bodyPr/>
        <a:lstStyle/>
        <a:p>
          <a:endParaRPr lang="en-US" noProof="0" dirty="0"/>
        </a:p>
      </dgm:t>
    </dgm:pt>
    <dgm:pt modelId="{8F252D1E-B666-4EA5-8F35-7F6748D6341F}" type="sibTrans" cxnId="{8037D3AF-F086-4132-9B2C-70C902D72F56}">
      <dgm:prSet/>
      <dgm:spPr/>
      <dgm:t>
        <a:bodyPr/>
        <a:lstStyle/>
        <a:p>
          <a:endParaRPr lang="en-US" noProof="0" dirty="0"/>
        </a:p>
      </dgm:t>
    </dgm:pt>
    <dgm:pt modelId="{C5348FFC-FA7E-4FCE-9031-4ECC3903C58D}">
      <dgm:prSet phldrT="[Texte]" custT="1"/>
      <dgm:spPr>
        <a:ln>
          <a:solidFill>
            <a:srgbClr val="68861C"/>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Accountability to Affected population</a:t>
          </a:r>
          <a:endParaRPr lang="en-US" sz="2800" noProof="0" dirty="0">
            <a:latin typeface="Arial Narrow" panose="020B0606020202030204" pitchFamily="34" charset="0"/>
          </a:endParaRPr>
        </a:p>
      </dgm:t>
    </dgm:pt>
    <dgm:pt modelId="{60C945CD-77BC-44FE-9526-01C35304BD5C}" type="parTrans" cxnId="{949D8C4A-54DA-4078-BE11-1D86CE9224BC}">
      <dgm:prSet/>
      <dgm:spPr/>
      <dgm:t>
        <a:bodyPr/>
        <a:lstStyle/>
        <a:p>
          <a:endParaRPr lang="en-US" noProof="0" dirty="0"/>
        </a:p>
      </dgm:t>
    </dgm:pt>
    <dgm:pt modelId="{6031D032-E04E-4284-B717-F25DFEA674E3}" type="sibTrans" cxnId="{949D8C4A-54DA-4078-BE11-1D86CE9224BC}">
      <dgm:prSet/>
      <dgm:spPr/>
      <dgm:t>
        <a:bodyPr/>
        <a:lstStyle/>
        <a:p>
          <a:endParaRPr lang="en-US" noProof="0" dirty="0"/>
        </a:p>
      </dgm:t>
    </dgm:pt>
    <dgm:pt modelId="{BC50931D-F053-4A01-B0DE-36530F127281}">
      <dgm:prSet phldrT="[Texte]" custT="1"/>
      <dgm:spPr>
        <a:solidFill>
          <a:srgbClr val="6B3C88"/>
        </a:solidFill>
        <a:ln>
          <a:noFill/>
        </a:ln>
      </dgm:spPr>
      <dgm:t>
        <a:bodyPr/>
        <a:lstStyle/>
        <a:p>
          <a:endParaRPr lang="en-US" sz="3200" b="1" noProof="0" dirty="0" smtClean="0">
            <a:latin typeface="Arial Narrow" panose="020B0606020202030204" pitchFamily="34" charset="0"/>
          </a:endParaRPr>
        </a:p>
        <a:p>
          <a:r>
            <a:rPr lang="en-US" sz="3200" b="1" noProof="0" dirty="0" smtClean="0">
              <a:latin typeface="Arial Narrow" panose="020B0606020202030204" pitchFamily="34" charset="0"/>
            </a:rPr>
            <a:t>Operational Capacity to Deliver</a:t>
          </a:r>
          <a:endParaRPr lang="en-US" sz="3200" b="1" noProof="0" dirty="0">
            <a:latin typeface="Arial Narrow" panose="020B0606020202030204" pitchFamily="34" charset="0"/>
          </a:endParaRPr>
        </a:p>
      </dgm:t>
    </dgm:pt>
    <dgm:pt modelId="{965EBD18-3D60-45C6-ADF3-03B7CEB43A14}" type="parTrans" cxnId="{E488FF79-3EA0-4B30-A950-E2F6BB79A53A}">
      <dgm:prSet/>
      <dgm:spPr/>
      <dgm:t>
        <a:bodyPr/>
        <a:lstStyle/>
        <a:p>
          <a:endParaRPr lang="en-US" noProof="0" dirty="0"/>
        </a:p>
      </dgm:t>
    </dgm:pt>
    <dgm:pt modelId="{79FA2761-A59E-4E09-876D-94B4B823A20F}" type="sibTrans" cxnId="{E488FF79-3EA0-4B30-A950-E2F6BB79A53A}">
      <dgm:prSet/>
      <dgm:spPr/>
      <dgm:t>
        <a:bodyPr/>
        <a:lstStyle/>
        <a:p>
          <a:endParaRPr lang="en-US" noProof="0" dirty="0"/>
        </a:p>
      </dgm:t>
    </dgm:pt>
    <dgm:pt modelId="{536D7EA7-4944-4761-A8C8-77340B2052F0}">
      <dgm:prSet phldrT="[Texte]" custT="1"/>
      <dgm:spPr>
        <a:ln>
          <a:solidFill>
            <a:srgbClr val="6B3C88"/>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Mapping actors (partners, private sector…)</a:t>
          </a:r>
          <a:endParaRPr lang="en-US" sz="2800" noProof="0" dirty="0">
            <a:latin typeface="Arial Narrow" panose="020B0606020202030204" pitchFamily="34" charset="0"/>
          </a:endParaRPr>
        </a:p>
      </dgm:t>
    </dgm:pt>
    <dgm:pt modelId="{9878B889-974B-4AED-B174-A518C40D5F3A}" type="parTrans" cxnId="{340CBE87-EF47-4ED1-BB96-42D271FD5AC2}">
      <dgm:prSet/>
      <dgm:spPr/>
      <dgm:t>
        <a:bodyPr/>
        <a:lstStyle/>
        <a:p>
          <a:endParaRPr lang="en-US" noProof="0" dirty="0"/>
        </a:p>
      </dgm:t>
    </dgm:pt>
    <dgm:pt modelId="{2A5B983F-E75E-4FB7-9862-A2E1137BA355}" type="sibTrans" cxnId="{340CBE87-EF47-4ED1-BB96-42D271FD5AC2}">
      <dgm:prSet/>
      <dgm:spPr/>
      <dgm:t>
        <a:bodyPr/>
        <a:lstStyle/>
        <a:p>
          <a:endParaRPr lang="en-US" noProof="0" dirty="0"/>
        </a:p>
      </dgm:t>
    </dgm:pt>
    <dgm:pt modelId="{F6F0F360-C155-4BE3-82F1-3EF90A4A4B97}">
      <dgm:prSet phldrT="[Texte]" custT="1"/>
      <dgm:spPr>
        <a:ln>
          <a:solidFill>
            <a:srgbClr val="6B3C88"/>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Supply of key items and WASH services</a:t>
          </a:r>
          <a:endParaRPr lang="en-US" sz="2800" noProof="0" dirty="0">
            <a:latin typeface="Arial Narrow" panose="020B0606020202030204" pitchFamily="34" charset="0"/>
          </a:endParaRPr>
        </a:p>
      </dgm:t>
    </dgm:pt>
    <dgm:pt modelId="{24F3AE05-B6DE-4C3E-B021-A8A8F8F60E30}" type="parTrans" cxnId="{A1D6D08F-C383-46D3-88E9-DD8CD7B38B29}">
      <dgm:prSet/>
      <dgm:spPr/>
      <dgm:t>
        <a:bodyPr/>
        <a:lstStyle/>
        <a:p>
          <a:endParaRPr lang="en-US" noProof="0" dirty="0"/>
        </a:p>
      </dgm:t>
    </dgm:pt>
    <dgm:pt modelId="{A2F99ED4-6FA8-44F1-A328-34877E99C717}" type="sibTrans" cxnId="{A1D6D08F-C383-46D3-88E9-DD8CD7B38B29}">
      <dgm:prSet/>
      <dgm:spPr/>
      <dgm:t>
        <a:bodyPr/>
        <a:lstStyle/>
        <a:p>
          <a:endParaRPr lang="en-US" noProof="0" dirty="0"/>
        </a:p>
      </dgm:t>
    </dgm:pt>
    <dgm:pt modelId="{10A3D371-ED54-4B2C-ADDB-8770EF4AD153}">
      <dgm:prSet phldrT="[Texte]" custT="1"/>
      <dgm:spPr>
        <a:ln>
          <a:solidFill>
            <a:srgbClr val="6B3C88"/>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WASH human resources</a:t>
          </a:r>
          <a:endParaRPr lang="en-US" sz="2800" noProof="0" dirty="0">
            <a:latin typeface="Arial Narrow" panose="020B0606020202030204" pitchFamily="34" charset="0"/>
          </a:endParaRPr>
        </a:p>
      </dgm:t>
    </dgm:pt>
    <dgm:pt modelId="{5AF5CDDD-A863-4C9C-BADE-08B30089CEAF}" type="parTrans" cxnId="{2C36E871-382E-4508-8329-B0D51EA723E2}">
      <dgm:prSet/>
      <dgm:spPr/>
      <dgm:t>
        <a:bodyPr/>
        <a:lstStyle/>
        <a:p>
          <a:endParaRPr lang="en-US" noProof="0" dirty="0"/>
        </a:p>
      </dgm:t>
    </dgm:pt>
    <dgm:pt modelId="{953C7E62-9DED-4D59-995C-7308BE2F95B5}" type="sibTrans" cxnId="{2C36E871-382E-4508-8329-B0D51EA723E2}">
      <dgm:prSet/>
      <dgm:spPr/>
      <dgm:t>
        <a:bodyPr/>
        <a:lstStyle/>
        <a:p>
          <a:endParaRPr lang="en-US" noProof="0" dirty="0"/>
        </a:p>
      </dgm:t>
    </dgm:pt>
    <dgm:pt modelId="{B5FB8907-8814-44CD-A939-D1C4BB28D981}">
      <dgm:prSet phldrT="[Texte]" custT="1"/>
      <dgm:spPr>
        <a:ln>
          <a:solidFill>
            <a:srgbClr val="6B3C88"/>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Resource mobilization</a:t>
          </a:r>
          <a:endParaRPr lang="en-US" sz="2800" noProof="0" dirty="0">
            <a:latin typeface="Arial Narrow" panose="020B0606020202030204" pitchFamily="34" charset="0"/>
          </a:endParaRPr>
        </a:p>
      </dgm:t>
    </dgm:pt>
    <dgm:pt modelId="{DD0DFFC8-5E7E-4D8D-B231-FD18C7DB7D2E}" type="parTrans" cxnId="{4430EACC-E0DC-4238-B70C-4217893D04CB}">
      <dgm:prSet/>
      <dgm:spPr/>
      <dgm:t>
        <a:bodyPr/>
        <a:lstStyle/>
        <a:p>
          <a:endParaRPr lang="en-US" noProof="0" dirty="0"/>
        </a:p>
      </dgm:t>
    </dgm:pt>
    <dgm:pt modelId="{226CD750-D133-41F1-B266-7546B79EB7F0}" type="sibTrans" cxnId="{4430EACC-E0DC-4238-B70C-4217893D04CB}">
      <dgm:prSet/>
      <dgm:spPr/>
      <dgm:t>
        <a:bodyPr/>
        <a:lstStyle/>
        <a:p>
          <a:endParaRPr lang="en-US" noProof="0" dirty="0"/>
        </a:p>
      </dgm:t>
    </dgm:pt>
    <dgm:pt modelId="{253FFE88-EB40-44AA-9342-85C0B0FB43E7}">
      <dgm:prSet phldrT="[Texte]" custT="1"/>
      <dgm:spPr>
        <a:ln>
          <a:solidFill>
            <a:srgbClr val="6B3C88"/>
          </a:solidFill>
        </a:ln>
      </dgm:spPr>
      <dgm:t>
        <a:bodyPr lIns="108000" tIns="0" rIns="0" bIns="0"/>
        <a:lstStyle/>
        <a:p>
          <a:pPr>
            <a:lnSpc>
              <a:spcPct val="100000"/>
            </a:lnSpc>
            <a:spcAft>
              <a:spcPts val="0"/>
            </a:spcAft>
          </a:pPr>
          <a:r>
            <a:rPr lang="en-US" sz="2800" noProof="0" dirty="0" smtClean="0">
              <a:latin typeface="Arial Narrow" panose="020B0606020202030204" pitchFamily="34" charset="0"/>
            </a:rPr>
            <a:t>Logistical arrangement</a:t>
          </a:r>
          <a:endParaRPr lang="en-US" sz="2800" noProof="0" dirty="0">
            <a:latin typeface="Arial Narrow" panose="020B0606020202030204" pitchFamily="34" charset="0"/>
          </a:endParaRPr>
        </a:p>
      </dgm:t>
    </dgm:pt>
    <dgm:pt modelId="{95FABF9D-4E58-49F9-8CF7-912F18764831}" type="parTrans" cxnId="{E831A313-75A2-4FC1-ABF6-8069E390BA83}">
      <dgm:prSet/>
      <dgm:spPr/>
      <dgm:t>
        <a:bodyPr/>
        <a:lstStyle/>
        <a:p>
          <a:endParaRPr lang="en-US" noProof="0" dirty="0"/>
        </a:p>
      </dgm:t>
    </dgm:pt>
    <dgm:pt modelId="{80B25914-6191-4641-AF6D-EFB1C848D249}" type="sibTrans" cxnId="{E831A313-75A2-4FC1-ABF6-8069E390BA83}">
      <dgm:prSet/>
      <dgm:spPr/>
      <dgm:t>
        <a:bodyPr/>
        <a:lstStyle/>
        <a:p>
          <a:endParaRPr lang="en-US" noProof="0" dirty="0"/>
        </a:p>
      </dgm:t>
    </dgm:pt>
    <dgm:pt modelId="{4508B4ED-2FE7-487D-8747-6BEF3F592B39}">
      <dgm:prSet phldrT="[Texte]" custT="1"/>
      <dgm:spPr>
        <a:solidFill>
          <a:schemeClr val="tx1"/>
        </a:solidFill>
        <a:ln>
          <a:noFill/>
        </a:ln>
      </dgm:spPr>
      <dgm:t>
        <a:bodyPr lIns="108000" tIns="0" rIns="0" bIns="0"/>
        <a:lstStyle/>
        <a:p>
          <a:endParaRPr lang="en-US" sz="3200" b="1" noProof="0" dirty="0" smtClean="0">
            <a:latin typeface="Arial Narrow" panose="020B0606020202030204" pitchFamily="34" charset="0"/>
          </a:endParaRPr>
        </a:p>
        <a:p>
          <a:r>
            <a:rPr lang="en-US" sz="3200" b="1" noProof="0" dirty="0" smtClean="0">
              <a:latin typeface="Arial Narrow" panose="020B0606020202030204" pitchFamily="34" charset="0"/>
            </a:rPr>
            <a:t>Building the capacity of the sector to respond to emergencies</a:t>
          </a:r>
          <a:endParaRPr lang="en-US" sz="3200" b="1" noProof="0" dirty="0">
            <a:latin typeface="Arial Narrow" panose="020B0606020202030204" pitchFamily="34" charset="0"/>
          </a:endParaRPr>
        </a:p>
      </dgm:t>
    </dgm:pt>
    <dgm:pt modelId="{3442CA13-2831-42B4-8360-1F2EF6933F82}" type="parTrans" cxnId="{AF08847B-C19A-453D-AC01-BA8297C1249A}">
      <dgm:prSet/>
      <dgm:spPr/>
      <dgm:t>
        <a:bodyPr/>
        <a:lstStyle/>
        <a:p>
          <a:endParaRPr lang="fr-FR"/>
        </a:p>
      </dgm:t>
    </dgm:pt>
    <dgm:pt modelId="{F3E041C9-5352-4E07-9603-686DC655DBB5}" type="sibTrans" cxnId="{AF08847B-C19A-453D-AC01-BA8297C1249A}">
      <dgm:prSet/>
      <dgm:spPr/>
      <dgm:t>
        <a:bodyPr/>
        <a:lstStyle/>
        <a:p>
          <a:endParaRPr lang="fr-FR"/>
        </a:p>
      </dgm:t>
    </dgm:pt>
    <dgm:pt modelId="{19D356AE-74C3-4701-B26E-64E136FB2FEE}">
      <dgm:prSet custT="1"/>
      <dgm:spPr>
        <a:ln>
          <a:solidFill>
            <a:schemeClr val="tx1"/>
          </a:solidFill>
        </a:ln>
      </dgm:spPr>
      <dgm:t>
        <a:bodyPr/>
        <a:lstStyle/>
        <a:p>
          <a:r>
            <a:rPr lang="en-US" sz="2800" noProof="0" dirty="0" smtClean="0">
              <a:latin typeface="Arial Narrow" panose="020B0606020202030204" pitchFamily="34" charset="0"/>
            </a:rPr>
            <a:t>Minimum Preparedness Actions</a:t>
          </a:r>
          <a:endParaRPr lang="en-US" sz="2800" noProof="0" dirty="0">
            <a:latin typeface="Arial Narrow" panose="020B0606020202030204" pitchFamily="34" charset="0"/>
          </a:endParaRPr>
        </a:p>
      </dgm:t>
    </dgm:pt>
    <dgm:pt modelId="{C6DABE21-762B-43DD-87E5-561622EB7CC4}" type="parTrans" cxnId="{4CCC6FCA-7CA3-4A8F-94AB-9033C2E4743D}">
      <dgm:prSet/>
      <dgm:spPr/>
      <dgm:t>
        <a:bodyPr/>
        <a:lstStyle/>
        <a:p>
          <a:endParaRPr lang="fr-FR"/>
        </a:p>
      </dgm:t>
    </dgm:pt>
    <dgm:pt modelId="{4778A621-00B7-44DB-9583-DAC08F9C56B7}" type="sibTrans" cxnId="{4CCC6FCA-7CA3-4A8F-94AB-9033C2E4743D}">
      <dgm:prSet/>
      <dgm:spPr/>
      <dgm:t>
        <a:bodyPr/>
        <a:lstStyle/>
        <a:p>
          <a:endParaRPr lang="fr-FR"/>
        </a:p>
      </dgm:t>
    </dgm:pt>
    <dgm:pt modelId="{A3CA8023-8CBF-44BB-860F-9181B104840B}">
      <dgm:prSet custT="1"/>
      <dgm:spPr>
        <a:ln>
          <a:solidFill>
            <a:schemeClr val="tx1"/>
          </a:solidFill>
        </a:ln>
      </dgm:spPr>
      <dgm:t>
        <a:bodyPr/>
        <a:lstStyle/>
        <a:p>
          <a:r>
            <a:rPr lang="en-US" sz="2800" noProof="0" dirty="0" smtClean="0">
              <a:latin typeface="Arial Narrow" panose="020B0606020202030204" pitchFamily="34" charset="0"/>
            </a:rPr>
            <a:t>Community preparedness in high risks areas</a:t>
          </a:r>
          <a:endParaRPr lang="en-US" sz="2800" noProof="0" dirty="0">
            <a:latin typeface="Arial Narrow" panose="020B0606020202030204" pitchFamily="34" charset="0"/>
          </a:endParaRPr>
        </a:p>
      </dgm:t>
    </dgm:pt>
    <dgm:pt modelId="{8D997ED8-EFF9-42D5-9078-A229FC0C366D}" type="parTrans" cxnId="{B039DEDB-D332-4784-8211-291FE30884DC}">
      <dgm:prSet/>
      <dgm:spPr/>
      <dgm:t>
        <a:bodyPr/>
        <a:lstStyle/>
        <a:p>
          <a:endParaRPr lang="fr-FR"/>
        </a:p>
      </dgm:t>
    </dgm:pt>
    <dgm:pt modelId="{FEE2E2D6-4EE5-4951-BF1B-AD2947966A1E}" type="sibTrans" cxnId="{B039DEDB-D332-4784-8211-291FE30884DC}">
      <dgm:prSet/>
      <dgm:spPr/>
      <dgm:t>
        <a:bodyPr/>
        <a:lstStyle/>
        <a:p>
          <a:endParaRPr lang="fr-FR"/>
        </a:p>
      </dgm:t>
    </dgm:pt>
    <dgm:pt modelId="{EFB8B2BF-8622-4B0A-B4BC-241271EDACB5}">
      <dgm:prSet custT="1"/>
      <dgm:spPr>
        <a:ln>
          <a:solidFill>
            <a:schemeClr val="tx1"/>
          </a:solidFill>
        </a:ln>
      </dgm:spPr>
      <dgm:t>
        <a:bodyPr/>
        <a:lstStyle/>
        <a:p>
          <a:r>
            <a:rPr lang="en-US" sz="2800" noProof="0" dirty="0" smtClean="0">
              <a:latin typeface="Arial Narrow" panose="020B0606020202030204" pitchFamily="34" charset="0"/>
            </a:rPr>
            <a:t>Capacity building plan of the WASH sector</a:t>
          </a:r>
          <a:endParaRPr lang="en-US" sz="2800" noProof="0" dirty="0">
            <a:latin typeface="Arial Narrow" panose="020B0606020202030204" pitchFamily="34" charset="0"/>
          </a:endParaRPr>
        </a:p>
      </dgm:t>
    </dgm:pt>
    <dgm:pt modelId="{0B0E4C54-A332-4518-AE98-F1F242C3BADB}" type="parTrans" cxnId="{42E5C5F4-0C86-41E0-891F-37D30247E57B}">
      <dgm:prSet/>
      <dgm:spPr/>
      <dgm:t>
        <a:bodyPr/>
        <a:lstStyle/>
        <a:p>
          <a:endParaRPr lang="fr-FR"/>
        </a:p>
      </dgm:t>
    </dgm:pt>
    <dgm:pt modelId="{F4EC3916-115D-44A4-AB9E-8F0A3F5C9639}" type="sibTrans" cxnId="{42E5C5F4-0C86-41E0-891F-37D30247E57B}">
      <dgm:prSet/>
      <dgm:spPr/>
      <dgm:t>
        <a:bodyPr/>
        <a:lstStyle/>
        <a:p>
          <a:endParaRPr lang="fr-FR"/>
        </a:p>
      </dgm:t>
    </dgm:pt>
    <dgm:pt modelId="{2692A866-42FC-4E92-B7A2-12564FA3BA58}">
      <dgm:prSet custT="1"/>
      <dgm:spPr>
        <a:ln>
          <a:solidFill>
            <a:schemeClr val="tx1"/>
          </a:solidFill>
        </a:ln>
      </dgm:spPr>
      <dgm:t>
        <a:bodyPr/>
        <a:lstStyle/>
        <a:p>
          <a:r>
            <a:rPr lang="en-US" sz="2800" noProof="0" dirty="0" smtClean="0">
              <a:latin typeface="Arial Narrow" panose="020B0606020202030204" pitchFamily="34" charset="0"/>
            </a:rPr>
            <a:t>Advocacy</a:t>
          </a:r>
          <a:endParaRPr lang="en-US" sz="2800" noProof="0" dirty="0">
            <a:latin typeface="Arial Narrow" panose="020B0606020202030204" pitchFamily="34" charset="0"/>
          </a:endParaRPr>
        </a:p>
      </dgm:t>
    </dgm:pt>
    <dgm:pt modelId="{A5B3B705-C964-48AF-B22A-5B3C2D367F9B}" type="parTrans" cxnId="{49259C94-124A-4D17-890A-5F1C8E85D66E}">
      <dgm:prSet/>
      <dgm:spPr/>
      <dgm:t>
        <a:bodyPr/>
        <a:lstStyle/>
        <a:p>
          <a:endParaRPr lang="fr-FR"/>
        </a:p>
      </dgm:t>
    </dgm:pt>
    <dgm:pt modelId="{4652AF6C-07B1-47E8-BAD7-E1D09E819058}" type="sibTrans" cxnId="{49259C94-124A-4D17-890A-5F1C8E85D66E}">
      <dgm:prSet/>
      <dgm:spPr/>
      <dgm:t>
        <a:bodyPr/>
        <a:lstStyle/>
        <a:p>
          <a:endParaRPr lang="fr-FR"/>
        </a:p>
      </dgm:t>
    </dgm:pt>
    <dgm:pt modelId="{33C272FF-08CF-4BE3-9AD9-882984E8F404}">
      <dgm:prSet custT="1"/>
      <dgm:spPr>
        <a:ln>
          <a:solidFill>
            <a:schemeClr val="tx1"/>
          </a:solidFill>
        </a:ln>
      </dgm:spPr>
      <dgm:t>
        <a:bodyPr/>
        <a:lstStyle/>
        <a:p>
          <a:r>
            <a:rPr lang="en-US" sz="2800" noProof="0" dirty="0" smtClean="0">
              <a:latin typeface="Arial Narrow" panose="020B0606020202030204" pitchFamily="34" charset="0"/>
            </a:rPr>
            <a:t>Knowledge management and lessons learnt</a:t>
          </a:r>
          <a:endParaRPr lang="en-US" sz="2800" noProof="0" dirty="0">
            <a:latin typeface="Arial Narrow" panose="020B0606020202030204" pitchFamily="34" charset="0"/>
          </a:endParaRPr>
        </a:p>
      </dgm:t>
    </dgm:pt>
    <dgm:pt modelId="{EBC3E5BF-9B69-4968-9AA7-C3A6479E9119}" type="parTrans" cxnId="{97ECE432-51BF-4C93-9674-9A02D673F4C7}">
      <dgm:prSet/>
      <dgm:spPr/>
      <dgm:t>
        <a:bodyPr/>
        <a:lstStyle/>
        <a:p>
          <a:endParaRPr lang="fr-FR"/>
        </a:p>
      </dgm:t>
    </dgm:pt>
    <dgm:pt modelId="{A6761093-2DE1-499C-9F54-CD14381C20D3}" type="sibTrans" cxnId="{97ECE432-51BF-4C93-9674-9A02D673F4C7}">
      <dgm:prSet/>
      <dgm:spPr/>
      <dgm:t>
        <a:bodyPr/>
        <a:lstStyle/>
        <a:p>
          <a:endParaRPr lang="fr-FR"/>
        </a:p>
      </dgm:t>
    </dgm:pt>
    <dgm:pt modelId="{0BC305DA-8693-4FED-98D2-763F1876EF70}">
      <dgm:prSet custT="1"/>
      <dgm:spPr>
        <a:ln>
          <a:solidFill>
            <a:schemeClr val="tx1"/>
          </a:solidFill>
        </a:ln>
      </dgm:spPr>
      <dgm:t>
        <a:bodyPr/>
        <a:lstStyle/>
        <a:p>
          <a:r>
            <a:rPr lang="en-US" sz="2800" noProof="0" dirty="0" smtClean="0">
              <a:latin typeface="Arial Narrow" panose="020B0606020202030204" pitchFamily="34" charset="0"/>
            </a:rPr>
            <a:t>Simulation of the emergency response plan</a:t>
          </a:r>
          <a:endParaRPr lang="en-US" sz="2800" noProof="0" dirty="0">
            <a:latin typeface="Arial Narrow" panose="020B0606020202030204" pitchFamily="34" charset="0"/>
          </a:endParaRPr>
        </a:p>
      </dgm:t>
    </dgm:pt>
    <dgm:pt modelId="{ECBDF8B2-D463-4B84-A029-E43396176F2F}" type="parTrans" cxnId="{768D50BD-9A0B-420D-8598-5A512B475019}">
      <dgm:prSet/>
      <dgm:spPr/>
      <dgm:t>
        <a:bodyPr/>
        <a:lstStyle/>
        <a:p>
          <a:endParaRPr lang="fr-FR"/>
        </a:p>
      </dgm:t>
    </dgm:pt>
    <dgm:pt modelId="{DDD2050E-8CF1-4661-991E-99E140C883A9}" type="sibTrans" cxnId="{768D50BD-9A0B-420D-8598-5A512B475019}">
      <dgm:prSet/>
      <dgm:spPr/>
      <dgm:t>
        <a:bodyPr/>
        <a:lstStyle/>
        <a:p>
          <a:endParaRPr lang="fr-FR"/>
        </a:p>
      </dgm:t>
    </dgm:pt>
    <dgm:pt modelId="{630B503D-CCA9-49F1-89C2-F59C3427DFE3}" type="pres">
      <dgm:prSet presAssocID="{F6807CB9-C46A-42D2-9310-BF6E22CDD899}" presName="linearFlow" presStyleCnt="0">
        <dgm:presLayoutVars>
          <dgm:dir/>
          <dgm:animLvl val="lvl"/>
          <dgm:resizeHandles val="exact"/>
        </dgm:presLayoutVars>
      </dgm:prSet>
      <dgm:spPr/>
      <dgm:t>
        <a:bodyPr/>
        <a:lstStyle/>
        <a:p>
          <a:endParaRPr lang="fr-FR"/>
        </a:p>
      </dgm:t>
    </dgm:pt>
    <dgm:pt modelId="{5B9FA68E-C048-4300-A555-B02835DAAB26}" type="pres">
      <dgm:prSet presAssocID="{C76BFC6F-5291-40C9-848D-AC17DFD2AEE4}" presName="composite" presStyleCnt="0"/>
      <dgm:spPr/>
    </dgm:pt>
    <dgm:pt modelId="{6EBE95F5-271F-438E-A053-20ABAE04DC03}" type="pres">
      <dgm:prSet presAssocID="{C76BFC6F-5291-40C9-848D-AC17DFD2AEE4}" presName="parentText" presStyleLbl="alignNode1" presStyleIdx="0" presStyleCnt="5">
        <dgm:presLayoutVars>
          <dgm:chMax val="1"/>
          <dgm:bulletEnabled val="1"/>
        </dgm:presLayoutVars>
      </dgm:prSet>
      <dgm:spPr/>
      <dgm:t>
        <a:bodyPr/>
        <a:lstStyle/>
        <a:p>
          <a:endParaRPr lang="fr-FR"/>
        </a:p>
      </dgm:t>
    </dgm:pt>
    <dgm:pt modelId="{8B9DDF68-4BC4-4835-898E-4FB2700BB0F8}" type="pres">
      <dgm:prSet presAssocID="{C76BFC6F-5291-40C9-848D-AC17DFD2AEE4}" presName="descendantText" presStyleLbl="alignAcc1" presStyleIdx="0" presStyleCnt="5">
        <dgm:presLayoutVars>
          <dgm:bulletEnabled val="1"/>
        </dgm:presLayoutVars>
      </dgm:prSet>
      <dgm:spPr/>
      <dgm:t>
        <a:bodyPr/>
        <a:lstStyle/>
        <a:p>
          <a:endParaRPr lang="fr-FR"/>
        </a:p>
      </dgm:t>
    </dgm:pt>
    <dgm:pt modelId="{1EB40119-31F2-4927-8EE0-DAECC2E6BEE8}" type="pres">
      <dgm:prSet presAssocID="{9EAE8502-42BA-41AA-9AC0-278527A31BFE}" presName="sp" presStyleCnt="0"/>
      <dgm:spPr/>
    </dgm:pt>
    <dgm:pt modelId="{9DE55273-C2BD-47E4-9994-6F5B0D4BE95F}" type="pres">
      <dgm:prSet presAssocID="{8DA752E2-D005-47B9-B89B-DAC86740CD7C}" presName="composite" presStyleCnt="0"/>
      <dgm:spPr/>
    </dgm:pt>
    <dgm:pt modelId="{37D47807-FDB3-4535-8503-451CBDF34470}" type="pres">
      <dgm:prSet presAssocID="{8DA752E2-D005-47B9-B89B-DAC86740CD7C}" presName="parentText" presStyleLbl="alignNode1" presStyleIdx="1" presStyleCnt="5" custLinFactNeighborX="553" custLinFactNeighborY="-22217">
        <dgm:presLayoutVars>
          <dgm:chMax val="1"/>
          <dgm:bulletEnabled val="1"/>
        </dgm:presLayoutVars>
      </dgm:prSet>
      <dgm:spPr/>
      <dgm:t>
        <a:bodyPr/>
        <a:lstStyle/>
        <a:p>
          <a:endParaRPr lang="fr-FR"/>
        </a:p>
      </dgm:t>
    </dgm:pt>
    <dgm:pt modelId="{A54BD177-5A89-4880-8D12-E30482A21AD3}" type="pres">
      <dgm:prSet presAssocID="{8DA752E2-D005-47B9-B89B-DAC86740CD7C}" presName="descendantText" presStyleLbl="alignAcc1" presStyleIdx="1" presStyleCnt="5" custLinFactNeighborX="861" custLinFactNeighborY="-37302">
        <dgm:presLayoutVars>
          <dgm:bulletEnabled val="1"/>
        </dgm:presLayoutVars>
      </dgm:prSet>
      <dgm:spPr/>
      <dgm:t>
        <a:bodyPr/>
        <a:lstStyle/>
        <a:p>
          <a:endParaRPr lang="fr-FR"/>
        </a:p>
      </dgm:t>
    </dgm:pt>
    <dgm:pt modelId="{0B10168C-9112-42C3-9C75-71A039A75130}" type="pres">
      <dgm:prSet presAssocID="{1492A7F2-1D9F-4784-AB6B-0F7370A0F4D0}" presName="sp" presStyleCnt="0"/>
      <dgm:spPr/>
    </dgm:pt>
    <dgm:pt modelId="{1C4F8125-0E3D-4C0A-AFD2-7C252E76B423}" type="pres">
      <dgm:prSet presAssocID="{43B042B4-55E2-429B-AC42-0EA83C0C92A2}" presName="composite" presStyleCnt="0"/>
      <dgm:spPr/>
    </dgm:pt>
    <dgm:pt modelId="{2E5DAC39-3E35-46DE-8D5C-FAEBA658C8CE}" type="pres">
      <dgm:prSet presAssocID="{43B042B4-55E2-429B-AC42-0EA83C0C92A2}" presName="parentText" presStyleLbl="alignNode1" presStyleIdx="2" presStyleCnt="5" custLinFactNeighborY="-44432">
        <dgm:presLayoutVars>
          <dgm:chMax val="1"/>
          <dgm:bulletEnabled val="1"/>
        </dgm:presLayoutVars>
      </dgm:prSet>
      <dgm:spPr/>
      <dgm:t>
        <a:bodyPr/>
        <a:lstStyle/>
        <a:p>
          <a:endParaRPr lang="fr-FR"/>
        </a:p>
      </dgm:t>
    </dgm:pt>
    <dgm:pt modelId="{5A495103-1482-4B5D-8C45-D2B20AB062F0}" type="pres">
      <dgm:prSet presAssocID="{43B042B4-55E2-429B-AC42-0EA83C0C92A2}" presName="descendantText" presStyleLbl="alignAcc1" presStyleIdx="2" presStyleCnt="5" custLinFactNeighborY="-70137">
        <dgm:presLayoutVars>
          <dgm:bulletEnabled val="1"/>
        </dgm:presLayoutVars>
      </dgm:prSet>
      <dgm:spPr/>
      <dgm:t>
        <a:bodyPr/>
        <a:lstStyle/>
        <a:p>
          <a:endParaRPr lang="fr-FR"/>
        </a:p>
      </dgm:t>
    </dgm:pt>
    <dgm:pt modelId="{29EDBA78-9E84-4F75-9CC7-652BC78A91C2}" type="pres">
      <dgm:prSet presAssocID="{E8551B77-071E-4A49-B2A7-919D41C4D096}" presName="sp" presStyleCnt="0"/>
      <dgm:spPr/>
    </dgm:pt>
    <dgm:pt modelId="{25C57620-0E0C-4A35-A8C6-EE8E18F8DA75}" type="pres">
      <dgm:prSet presAssocID="{BC50931D-F053-4A01-B0DE-36530F127281}" presName="composite" presStyleCnt="0"/>
      <dgm:spPr/>
    </dgm:pt>
    <dgm:pt modelId="{390723D9-2496-49B7-A46A-A324666C2FEE}" type="pres">
      <dgm:prSet presAssocID="{BC50931D-F053-4A01-B0DE-36530F127281}" presName="parentText" presStyleLbl="alignNode1" presStyleIdx="3" presStyleCnt="5" custLinFactNeighborY="-66092">
        <dgm:presLayoutVars>
          <dgm:chMax val="1"/>
          <dgm:bulletEnabled val="1"/>
        </dgm:presLayoutVars>
      </dgm:prSet>
      <dgm:spPr/>
      <dgm:t>
        <a:bodyPr/>
        <a:lstStyle/>
        <a:p>
          <a:endParaRPr lang="fr-FR"/>
        </a:p>
      </dgm:t>
    </dgm:pt>
    <dgm:pt modelId="{2E21B4C0-C41C-419A-9178-221FFB13F017}" type="pres">
      <dgm:prSet presAssocID="{BC50931D-F053-4A01-B0DE-36530F127281}" presName="descendantText" presStyleLbl="alignAcc1" presStyleIdx="3" presStyleCnt="5" custLinFactY="-4257" custLinFactNeighborX="947" custLinFactNeighborY="-100000">
        <dgm:presLayoutVars>
          <dgm:bulletEnabled val="1"/>
        </dgm:presLayoutVars>
      </dgm:prSet>
      <dgm:spPr/>
      <dgm:t>
        <a:bodyPr/>
        <a:lstStyle/>
        <a:p>
          <a:endParaRPr lang="fr-FR"/>
        </a:p>
      </dgm:t>
    </dgm:pt>
    <dgm:pt modelId="{14B64351-34D6-4257-9A41-D1B71CA81DA6}" type="pres">
      <dgm:prSet presAssocID="{79FA2761-A59E-4E09-876D-94B4B823A20F}" presName="sp" presStyleCnt="0"/>
      <dgm:spPr/>
    </dgm:pt>
    <dgm:pt modelId="{CE44265F-145E-47E0-AFB5-4B2E81855C0A}" type="pres">
      <dgm:prSet presAssocID="{4508B4ED-2FE7-487D-8747-6BEF3F592B39}" presName="composite" presStyleCnt="0"/>
      <dgm:spPr/>
    </dgm:pt>
    <dgm:pt modelId="{BBD3462C-8639-43A9-835F-FEFA415A734A}" type="pres">
      <dgm:prSet presAssocID="{4508B4ED-2FE7-487D-8747-6BEF3F592B39}" presName="parentText" presStyleLbl="alignNode1" presStyleIdx="4" presStyleCnt="5" custLinFactNeighborY="-62527">
        <dgm:presLayoutVars>
          <dgm:chMax val="1"/>
          <dgm:bulletEnabled val="1"/>
        </dgm:presLayoutVars>
      </dgm:prSet>
      <dgm:spPr/>
      <dgm:t>
        <a:bodyPr/>
        <a:lstStyle/>
        <a:p>
          <a:endParaRPr lang="fr-FR"/>
        </a:p>
      </dgm:t>
    </dgm:pt>
    <dgm:pt modelId="{A63234EA-62E7-4B3E-B462-FEFF6B8C03BF}" type="pres">
      <dgm:prSet presAssocID="{4508B4ED-2FE7-487D-8747-6BEF3F592B39}" presName="descendantText" presStyleLbl="alignAcc1" presStyleIdx="4" presStyleCnt="5" custScaleY="100000" custLinFactNeighborY="-97747">
        <dgm:presLayoutVars>
          <dgm:bulletEnabled val="1"/>
        </dgm:presLayoutVars>
      </dgm:prSet>
      <dgm:spPr/>
      <dgm:t>
        <a:bodyPr/>
        <a:lstStyle/>
        <a:p>
          <a:endParaRPr lang="fr-FR"/>
        </a:p>
      </dgm:t>
    </dgm:pt>
  </dgm:ptLst>
  <dgm:cxnLst>
    <dgm:cxn modelId="{E3A9D3B7-3A9F-4637-BF46-66550A10F2E7}" type="presOf" srcId="{89F1AE7A-5C7B-489C-BD2A-9D13354883E3}" destId="{8B9DDF68-4BC4-4835-898E-4FB2700BB0F8}" srcOrd="0" destOrd="3" presId="urn:microsoft.com/office/officeart/2005/8/layout/chevron2"/>
    <dgm:cxn modelId="{42E5C5F4-0C86-41E0-891F-37D30247E57B}" srcId="{4508B4ED-2FE7-487D-8747-6BEF3F592B39}" destId="{EFB8B2BF-8622-4B0A-B4BC-241271EDACB5}" srcOrd="2" destOrd="0" parTransId="{0B0E4C54-A332-4518-AE98-F1F242C3BADB}" sibTransId="{F4EC3916-115D-44A4-AB9E-8F0A3F5C9639}"/>
    <dgm:cxn modelId="{4430EACC-E0DC-4238-B70C-4217893D04CB}" srcId="{BC50931D-F053-4A01-B0DE-36530F127281}" destId="{B5FB8907-8814-44CD-A939-D1C4BB28D981}" srcOrd="3" destOrd="0" parTransId="{DD0DFFC8-5E7E-4D8D-B231-FD18C7DB7D2E}" sibTransId="{226CD750-D133-41F1-B266-7546B79EB7F0}"/>
    <dgm:cxn modelId="{C50D65DF-2498-4B99-A22A-EFE42763529B}" type="presOf" srcId="{A3CA8023-8CBF-44BB-860F-9181B104840B}" destId="{A63234EA-62E7-4B3E-B462-FEFF6B8C03BF}" srcOrd="0" destOrd="1" presId="urn:microsoft.com/office/officeart/2005/8/layout/chevron2"/>
    <dgm:cxn modelId="{340CBE87-EF47-4ED1-BB96-42D271FD5AC2}" srcId="{BC50931D-F053-4A01-B0DE-36530F127281}" destId="{536D7EA7-4944-4761-A8C8-77340B2052F0}" srcOrd="0" destOrd="0" parTransId="{9878B889-974B-4AED-B174-A518C40D5F3A}" sibTransId="{2A5B983F-E75E-4FB7-9862-A2E1137BA355}"/>
    <dgm:cxn modelId="{E488FF79-3EA0-4B30-A950-E2F6BB79A53A}" srcId="{F6807CB9-C46A-42D2-9310-BF6E22CDD899}" destId="{BC50931D-F053-4A01-B0DE-36530F127281}" srcOrd="3" destOrd="0" parTransId="{965EBD18-3D60-45C6-ADF3-03B7CEB43A14}" sibTransId="{79FA2761-A59E-4E09-876D-94B4B823A20F}"/>
    <dgm:cxn modelId="{CFCB08E9-A55D-4534-AEBE-860A829B8588}" srcId="{43B042B4-55E2-429B-AC42-0EA83C0C92A2}" destId="{A5284139-6255-4A85-A6CD-3F79DC21DC42}" srcOrd="3" destOrd="0" parTransId="{752680AB-6453-45DA-89F7-1182250324E7}" sibTransId="{2463494C-4B44-45DA-BFA2-4F75EE7D3F9B}"/>
    <dgm:cxn modelId="{30F21C53-E9DA-4E38-9639-4F4AC9C2757B}" type="presOf" srcId="{F092AAD9-F3D7-49A9-B2B8-BAF559830A31}" destId="{A54BD177-5A89-4880-8D12-E30482A21AD3}" srcOrd="0" destOrd="1" presId="urn:microsoft.com/office/officeart/2005/8/layout/chevron2"/>
    <dgm:cxn modelId="{74B24C77-46A6-4C7A-AC3A-C28FCBF63948}" srcId="{43B042B4-55E2-429B-AC42-0EA83C0C92A2}" destId="{3D8D2F8B-64D9-47A6-AA1F-9FEBAABD532C}" srcOrd="4" destOrd="0" parTransId="{CBAA6128-2F29-42BE-A539-FA963F13A497}" sibTransId="{238E26A4-6F27-4F88-9B35-A5D3CF3E5A3D}"/>
    <dgm:cxn modelId="{A1D6D08F-C383-46D3-88E9-DD8CD7B38B29}" srcId="{BC50931D-F053-4A01-B0DE-36530F127281}" destId="{F6F0F360-C155-4BE3-82F1-3EF90A4A4B97}" srcOrd="1" destOrd="0" parTransId="{24F3AE05-B6DE-4C3E-B021-A8A8F8F60E30}" sibTransId="{A2F99ED4-6FA8-44F1-A328-34877E99C717}"/>
    <dgm:cxn modelId="{62581ACE-9ECB-4F74-A837-A6454AD2BF1A}" type="presOf" srcId="{A092C6D5-6926-4F52-A5A5-7B503650E5DC}" destId="{A54BD177-5A89-4880-8D12-E30482A21AD3}" srcOrd="0" destOrd="3" presId="urn:microsoft.com/office/officeart/2005/8/layout/chevron2"/>
    <dgm:cxn modelId="{768D50BD-9A0B-420D-8598-5A512B475019}" srcId="{4508B4ED-2FE7-487D-8747-6BEF3F592B39}" destId="{0BC305DA-8693-4FED-98D2-763F1876EF70}" srcOrd="5" destOrd="0" parTransId="{ECBDF8B2-D463-4B84-A029-E43396176F2F}" sibTransId="{DDD2050E-8CF1-4661-991E-99E140C883A9}"/>
    <dgm:cxn modelId="{B35EC541-DDB8-4F40-87E3-B1A2B72705A5}" type="presOf" srcId="{F6807CB9-C46A-42D2-9310-BF6E22CDD899}" destId="{630B503D-CCA9-49F1-89C2-F59C3427DFE3}" srcOrd="0" destOrd="0" presId="urn:microsoft.com/office/officeart/2005/8/layout/chevron2"/>
    <dgm:cxn modelId="{2A81A825-A816-433B-B9EC-F03D46782F5E}" srcId="{43B042B4-55E2-429B-AC42-0EA83C0C92A2}" destId="{0D4C5A35-D5A3-40C7-9C21-288A87B2952A}" srcOrd="0" destOrd="0" parTransId="{75A3DC7A-7F6D-4BA7-B850-73AAD4E731BE}" sibTransId="{DE1759EB-ABE8-4E71-AF70-B114C9EB7469}"/>
    <dgm:cxn modelId="{B039DEDB-D332-4784-8211-291FE30884DC}" srcId="{4508B4ED-2FE7-487D-8747-6BEF3F592B39}" destId="{A3CA8023-8CBF-44BB-860F-9181B104840B}" srcOrd="1" destOrd="0" parTransId="{8D997ED8-EFF9-42D5-9078-A229FC0C366D}" sibTransId="{FEE2E2D6-4EE5-4951-BF1B-AD2947966A1E}"/>
    <dgm:cxn modelId="{66A6D499-D2A1-46D9-AE13-7561A38DC433}" type="presOf" srcId="{C76BFC6F-5291-40C9-848D-AC17DFD2AEE4}" destId="{6EBE95F5-271F-438E-A053-20ABAE04DC03}" srcOrd="0" destOrd="0" presId="urn:microsoft.com/office/officeart/2005/8/layout/chevron2"/>
    <dgm:cxn modelId="{DD9CA194-FD1A-4295-9BE8-111AE9F55519}" srcId="{43B042B4-55E2-429B-AC42-0EA83C0C92A2}" destId="{3EC64A8E-E65A-44D3-8581-D94B42F4C064}" srcOrd="2" destOrd="0" parTransId="{AFC367E2-3ECF-4A5C-91DE-7FD909C41A63}" sibTransId="{240E210C-F2B8-4390-9468-C910AEEB4A6B}"/>
    <dgm:cxn modelId="{480D1149-6370-4C5C-B36E-664903FC6F18}" srcId="{C76BFC6F-5291-40C9-848D-AC17DFD2AEE4}" destId="{C5482131-9FEB-4351-B3CD-46FE72A8E61E}" srcOrd="2" destOrd="0" parTransId="{F1F744CC-A5CD-43D6-8252-1B90A4546E9D}" sibTransId="{D7FDD671-C2B6-404E-9A7B-298F54A4D5DA}"/>
    <dgm:cxn modelId="{B85BDFCB-30C6-4FA7-A75D-46F2EA132307}" srcId="{C76BFC6F-5291-40C9-848D-AC17DFD2AEE4}" destId="{EE980E88-C8B5-48D5-9011-79FC7EE434FC}" srcOrd="1" destOrd="0" parTransId="{C1C4B91D-892F-4462-9971-86ECF9AD8B54}" sibTransId="{0417D11A-C1CF-43C6-B16B-FA0E4A604867}"/>
    <dgm:cxn modelId="{1DE509AA-F333-4D39-A1A2-7A9E2C759AD8}" type="presOf" srcId="{3D8D2F8B-64D9-47A6-AA1F-9FEBAABD532C}" destId="{5A495103-1482-4B5D-8C45-D2B20AB062F0}" srcOrd="0" destOrd="4" presId="urn:microsoft.com/office/officeart/2005/8/layout/chevron2"/>
    <dgm:cxn modelId="{69E7EE9E-0D8E-4B1C-B661-E05DFF6046B0}" type="presOf" srcId="{43B042B4-55E2-429B-AC42-0EA83C0C92A2}" destId="{2E5DAC39-3E35-46DE-8D5C-FAEBA658C8CE}" srcOrd="0" destOrd="0" presId="urn:microsoft.com/office/officeart/2005/8/layout/chevron2"/>
    <dgm:cxn modelId="{735BFD37-DEE4-49DB-B4CA-79BD7E797EBA}" type="presOf" srcId="{C5482131-9FEB-4351-B3CD-46FE72A8E61E}" destId="{8B9DDF68-4BC4-4835-898E-4FB2700BB0F8}" srcOrd="0" destOrd="2" presId="urn:microsoft.com/office/officeart/2005/8/layout/chevron2"/>
    <dgm:cxn modelId="{8D671934-E564-4174-9DD5-EB30BAF2EF0A}" type="presOf" srcId="{278DB76A-F396-47E2-8B35-EF4448C6B5DE}" destId="{5A495103-1482-4B5D-8C45-D2B20AB062F0}" srcOrd="0" destOrd="1" presId="urn:microsoft.com/office/officeart/2005/8/layout/chevron2"/>
    <dgm:cxn modelId="{E1A9B182-393E-4CE2-AA83-A9C6AEFB8841}" type="presOf" srcId="{4508B4ED-2FE7-487D-8747-6BEF3F592B39}" destId="{BBD3462C-8639-43A9-835F-FEFA415A734A}" srcOrd="0" destOrd="0" presId="urn:microsoft.com/office/officeart/2005/8/layout/chevron2"/>
    <dgm:cxn modelId="{E4A212C1-5E68-42F4-9AAB-CA809BA36932}" srcId="{8DA752E2-D005-47B9-B89B-DAC86740CD7C}" destId="{A092C6D5-6926-4F52-A5A5-7B503650E5DC}" srcOrd="3" destOrd="0" parTransId="{26FB0891-A9B9-4F00-B533-3BE62A1655EC}" sibTransId="{26F473E8-5F00-4DDB-AADC-82A7285A690F}"/>
    <dgm:cxn modelId="{5CCF84E4-CDD7-4CE6-88F7-9CE75C46FEDA}" type="presOf" srcId="{EDA137C7-5F84-4BDC-BDF4-DFC2813522B0}" destId="{8B9DDF68-4BC4-4835-898E-4FB2700BB0F8}" srcOrd="0" destOrd="0" presId="urn:microsoft.com/office/officeart/2005/8/layout/chevron2"/>
    <dgm:cxn modelId="{9A232E69-C291-4047-B050-808E45B2E6F3}" srcId="{C76BFC6F-5291-40C9-848D-AC17DFD2AEE4}" destId="{89F1AE7A-5C7B-489C-BD2A-9D13354883E3}" srcOrd="3" destOrd="0" parTransId="{1F500EAE-3A0C-4260-8835-2D52C47D0620}" sibTransId="{0BD2DE58-F5D6-4C19-9959-2A48AC3D665A}"/>
    <dgm:cxn modelId="{E831A313-75A2-4FC1-ABF6-8069E390BA83}" srcId="{BC50931D-F053-4A01-B0DE-36530F127281}" destId="{253FFE88-EB40-44AA-9342-85C0B0FB43E7}" srcOrd="4" destOrd="0" parTransId="{95FABF9D-4E58-49F9-8CF7-912F18764831}" sibTransId="{80B25914-6191-4641-AF6D-EFB1C848D249}"/>
    <dgm:cxn modelId="{94D86BA8-1CEB-44EB-802C-0CF9AF18DF1C}" type="presOf" srcId="{33C272FF-08CF-4BE3-9AD9-882984E8F404}" destId="{A63234EA-62E7-4B3E-B462-FEFF6B8C03BF}" srcOrd="0" destOrd="4" presId="urn:microsoft.com/office/officeart/2005/8/layout/chevron2"/>
    <dgm:cxn modelId="{4A4951B7-A8BF-47DD-8727-55F18386506A}" type="presOf" srcId="{19D356AE-74C3-4701-B26E-64E136FB2FEE}" destId="{A63234EA-62E7-4B3E-B462-FEFF6B8C03BF}" srcOrd="0" destOrd="0" presId="urn:microsoft.com/office/officeart/2005/8/layout/chevron2"/>
    <dgm:cxn modelId="{191DF347-E5D6-425D-B96D-CCF292EB836F}" type="presOf" srcId="{253FFE88-EB40-44AA-9342-85C0B0FB43E7}" destId="{2E21B4C0-C41C-419A-9178-221FFB13F017}" srcOrd="0" destOrd="4" presId="urn:microsoft.com/office/officeart/2005/8/layout/chevron2"/>
    <dgm:cxn modelId="{2C36E871-382E-4508-8329-B0D51EA723E2}" srcId="{BC50931D-F053-4A01-B0DE-36530F127281}" destId="{10A3D371-ED54-4B2C-ADDB-8770EF4AD153}" srcOrd="2" destOrd="0" parTransId="{5AF5CDDD-A863-4C9C-BADE-08B30089CEAF}" sibTransId="{953C7E62-9DED-4D59-995C-7308BE2F95B5}"/>
    <dgm:cxn modelId="{7D051747-6C67-4989-9555-DD1C9C6C9943}" srcId="{C76BFC6F-5291-40C9-848D-AC17DFD2AEE4}" destId="{EDA137C7-5F84-4BDC-BDF4-DFC2813522B0}" srcOrd="0" destOrd="0" parTransId="{7BD39569-291F-40E3-96B9-F89EC7095A65}" sibTransId="{456B004B-E219-447C-946B-2B574B7EC9D3}"/>
    <dgm:cxn modelId="{45601588-010F-48C1-AFD9-05019724FF54}" srcId="{F6807CB9-C46A-42D2-9310-BF6E22CDD899}" destId="{43B042B4-55E2-429B-AC42-0EA83C0C92A2}" srcOrd="2" destOrd="0" parTransId="{72ECD1E5-9D3F-42C2-B970-EBBC6180C91B}" sibTransId="{E8551B77-071E-4A49-B2A7-919D41C4D096}"/>
    <dgm:cxn modelId="{01E9F7D2-7BF8-4ADE-ADE9-DDD11FD1A98A}" srcId="{8DA752E2-D005-47B9-B89B-DAC86740CD7C}" destId="{F092AAD9-F3D7-49A9-B2B8-BAF559830A31}" srcOrd="1" destOrd="0" parTransId="{B7FE6E06-AAA9-4339-B5F9-5DBF34392CE9}" sibTransId="{4D398945-2A65-4183-B42B-DF487F467895}"/>
    <dgm:cxn modelId="{73A9D0A0-A58C-4FE3-A322-92F5C1614EDE}" type="presOf" srcId="{10A3D371-ED54-4B2C-ADDB-8770EF4AD153}" destId="{2E21B4C0-C41C-419A-9178-221FFB13F017}" srcOrd="0" destOrd="2" presId="urn:microsoft.com/office/officeart/2005/8/layout/chevron2"/>
    <dgm:cxn modelId="{11BABDD6-84D8-45D4-A6E6-6914F1C07DB1}" type="presOf" srcId="{536D7EA7-4944-4761-A8C8-77340B2052F0}" destId="{2E21B4C0-C41C-419A-9178-221FFB13F017}" srcOrd="0" destOrd="0" presId="urn:microsoft.com/office/officeart/2005/8/layout/chevron2"/>
    <dgm:cxn modelId="{45106E85-2263-4AEB-9451-63BF568446C3}" type="presOf" srcId="{8DA752E2-D005-47B9-B89B-DAC86740CD7C}" destId="{37D47807-FDB3-4535-8503-451CBDF34470}" srcOrd="0" destOrd="0" presId="urn:microsoft.com/office/officeart/2005/8/layout/chevron2"/>
    <dgm:cxn modelId="{261D56E0-F948-4577-8F78-E8161F9F541B}" type="presOf" srcId="{BC50931D-F053-4A01-B0DE-36530F127281}" destId="{390723D9-2496-49B7-A46A-A324666C2FEE}" srcOrd="0" destOrd="0" presId="urn:microsoft.com/office/officeart/2005/8/layout/chevron2"/>
    <dgm:cxn modelId="{AF478C7F-80F3-4980-A27C-A26E9C14A0E0}" srcId="{F6807CB9-C46A-42D2-9310-BF6E22CDD899}" destId="{C76BFC6F-5291-40C9-848D-AC17DFD2AEE4}" srcOrd="0" destOrd="0" parTransId="{08BAB969-3289-477A-B0CA-A255D1092C55}" sibTransId="{9EAE8502-42BA-41AA-9AC0-278527A31BFE}"/>
    <dgm:cxn modelId="{3BECE4E8-FCFC-47A2-A03D-74C8A90D683D}" type="presOf" srcId="{A5284139-6255-4A85-A6CD-3F79DC21DC42}" destId="{5A495103-1482-4B5D-8C45-D2B20AB062F0}" srcOrd="0" destOrd="3" presId="urn:microsoft.com/office/officeart/2005/8/layout/chevron2"/>
    <dgm:cxn modelId="{49259C94-124A-4D17-890A-5F1C8E85D66E}" srcId="{4508B4ED-2FE7-487D-8747-6BEF3F592B39}" destId="{2692A866-42FC-4E92-B7A2-12564FA3BA58}" srcOrd="3" destOrd="0" parTransId="{A5B3B705-C964-48AF-B22A-5B3C2D367F9B}" sibTransId="{4652AF6C-07B1-47E8-BAD7-E1D09E819058}"/>
    <dgm:cxn modelId="{B1D3E241-E601-42CB-8F95-6A9A8A426A80}" type="presOf" srcId="{2692A866-42FC-4E92-B7A2-12564FA3BA58}" destId="{A63234EA-62E7-4B3E-B462-FEFF6B8C03BF}" srcOrd="0" destOrd="3" presId="urn:microsoft.com/office/officeart/2005/8/layout/chevron2"/>
    <dgm:cxn modelId="{C64B6FED-4F12-467D-8AB3-70410C810AFE}" type="presOf" srcId="{C5348FFC-FA7E-4FCE-9031-4ECC3903C58D}" destId="{5A495103-1482-4B5D-8C45-D2B20AB062F0}" srcOrd="0" destOrd="6" presId="urn:microsoft.com/office/officeart/2005/8/layout/chevron2"/>
    <dgm:cxn modelId="{3C0C4F10-9FBB-4CF2-9136-A57702F43B92}" type="presOf" srcId="{0BC305DA-8693-4FED-98D2-763F1876EF70}" destId="{A63234EA-62E7-4B3E-B462-FEFF6B8C03BF}" srcOrd="0" destOrd="5" presId="urn:microsoft.com/office/officeart/2005/8/layout/chevron2"/>
    <dgm:cxn modelId="{2720BBB8-A8B0-4FE6-B308-290F5CF550DC}" type="presOf" srcId="{B5FB8907-8814-44CD-A939-D1C4BB28D981}" destId="{2E21B4C0-C41C-419A-9178-221FFB13F017}" srcOrd="0" destOrd="3" presId="urn:microsoft.com/office/officeart/2005/8/layout/chevron2"/>
    <dgm:cxn modelId="{97ECE432-51BF-4C93-9674-9A02D673F4C7}" srcId="{4508B4ED-2FE7-487D-8747-6BEF3F592B39}" destId="{33C272FF-08CF-4BE3-9AD9-882984E8F404}" srcOrd="4" destOrd="0" parTransId="{EBC3E5BF-9B69-4968-9AA7-C3A6479E9119}" sibTransId="{A6761093-2DE1-499C-9F54-CD14381C20D3}"/>
    <dgm:cxn modelId="{5E238D4F-22DC-4D76-911B-5511A6505978}" srcId="{8DA752E2-D005-47B9-B89B-DAC86740CD7C}" destId="{A5A0C9DF-BFB2-4E93-958B-67DF534C2287}" srcOrd="2" destOrd="0" parTransId="{234C111D-BF02-4C87-9090-719B1A7B8E02}" sibTransId="{4F7954FA-E560-438E-BFCD-BE51D5FD1341}"/>
    <dgm:cxn modelId="{86CEA981-1E8D-47A7-85CA-A2F2ABA19AC2}" type="presOf" srcId="{EFB8B2BF-8622-4B0A-B4BC-241271EDACB5}" destId="{A63234EA-62E7-4B3E-B462-FEFF6B8C03BF}" srcOrd="0" destOrd="2" presId="urn:microsoft.com/office/officeart/2005/8/layout/chevron2"/>
    <dgm:cxn modelId="{56EA1C4A-9C6A-49D2-B888-5ED4D9095594}" srcId="{F6807CB9-C46A-42D2-9310-BF6E22CDD899}" destId="{8DA752E2-D005-47B9-B89B-DAC86740CD7C}" srcOrd="1" destOrd="0" parTransId="{9B3BF954-FC54-4077-9EE6-5D01CB2165E3}" sibTransId="{1492A7F2-1D9F-4784-AB6B-0F7370A0F4D0}"/>
    <dgm:cxn modelId="{2A9234E6-21B0-49F8-B5AF-C413D9D25F34}" srcId="{43B042B4-55E2-429B-AC42-0EA83C0C92A2}" destId="{278DB76A-F396-47E2-8B35-EF4448C6B5DE}" srcOrd="1" destOrd="0" parTransId="{C190D12C-C936-4615-A5FD-0F43D7ECD0F3}" sibTransId="{6BF0B079-B71F-4B72-A59A-FCFDE90F6278}"/>
    <dgm:cxn modelId="{F24D0F68-1A8A-4FE2-A910-3DD5BC50D13B}" type="presOf" srcId="{A5A0C9DF-BFB2-4E93-958B-67DF534C2287}" destId="{A54BD177-5A89-4880-8D12-E30482A21AD3}" srcOrd="0" destOrd="2" presId="urn:microsoft.com/office/officeart/2005/8/layout/chevron2"/>
    <dgm:cxn modelId="{949D8C4A-54DA-4078-BE11-1D86CE9224BC}" srcId="{43B042B4-55E2-429B-AC42-0EA83C0C92A2}" destId="{C5348FFC-FA7E-4FCE-9031-4ECC3903C58D}" srcOrd="6" destOrd="0" parTransId="{60C945CD-77BC-44FE-9526-01C35304BD5C}" sibTransId="{6031D032-E04E-4284-B717-F25DFEA674E3}"/>
    <dgm:cxn modelId="{383941A8-20B8-4B97-9750-4841163F5763}" type="presOf" srcId="{F6F0F360-C155-4BE3-82F1-3EF90A4A4B97}" destId="{2E21B4C0-C41C-419A-9178-221FFB13F017}" srcOrd="0" destOrd="1" presId="urn:microsoft.com/office/officeart/2005/8/layout/chevron2"/>
    <dgm:cxn modelId="{AF08847B-C19A-453D-AC01-BA8297C1249A}" srcId="{F6807CB9-C46A-42D2-9310-BF6E22CDD899}" destId="{4508B4ED-2FE7-487D-8747-6BEF3F592B39}" srcOrd="4" destOrd="0" parTransId="{3442CA13-2831-42B4-8360-1F2EF6933F82}" sibTransId="{F3E041C9-5352-4E07-9603-686DC655DBB5}"/>
    <dgm:cxn modelId="{8037D3AF-F086-4132-9B2C-70C902D72F56}" srcId="{43B042B4-55E2-429B-AC42-0EA83C0C92A2}" destId="{E816E0C4-1B12-4964-B5E7-9276D6D21C46}" srcOrd="5" destOrd="0" parTransId="{60456D16-4656-4DF9-93A6-5035C6589E79}" sibTransId="{8F252D1E-B666-4EA5-8F35-7F6748D6341F}"/>
    <dgm:cxn modelId="{7FA9E6EB-116D-4967-BF41-49A7207BBE7E}" srcId="{8DA752E2-D005-47B9-B89B-DAC86740CD7C}" destId="{C8A2FB46-2E20-4290-A123-F48F0B18CA24}" srcOrd="0" destOrd="0" parTransId="{FA39D819-AF8C-4B14-A202-ED7C82EF2EE1}" sibTransId="{8A9F5EA7-B54C-429F-813C-4A9C14B93EB7}"/>
    <dgm:cxn modelId="{81017C44-DBD8-4CD8-9BF4-4FF264F5E957}" type="presOf" srcId="{3EC64A8E-E65A-44D3-8581-D94B42F4C064}" destId="{5A495103-1482-4B5D-8C45-D2B20AB062F0}" srcOrd="0" destOrd="2" presId="urn:microsoft.com/office/officeart/2005/8/layout/chevron2"/>
    <dgm:cxn modelId="{4CCC6FCA-7CA3-4A8F-94AB-9033C2E4743D}" srcId="{4508B4ED-2FE7-487D-8747-6BEF3F592B39}" destId="{19D356AE-74C3-4701-B26E-64E136FB2FEE}" srcOrd="0" destOrd="0" parTransId="{C6DABE21-762B-43DD-87E5-561622EB7CC4}" sibTransId="{4778A621-00B7-44DB-9583-DAC08F9C56B7}"/>
    <dgm:cxn modelId="{5FD2DA15-EF1C-4C1C-9748-1474F3E2A69F}" type="presOf" srcId="{EE980E88-C8B5-48D5-9011-79FC7EE434FC}" destId="{8B9DDF68-4BC4-4835-898E-4FB2700BB0F8}" srcOrd="0" destOrd="1" presId="urn:microsoft.com/office/officeart/2005/8/layout/chevron2"/>
    <dgm:cxn modelId="{7CD09812-ED0B-49F2-A8C5-C504BEC78C7A}" type="presOf" srcId="{0D4C5A35-D5A3-40C7-9C21-288A87B2952A}" destId="{5A495103-1482-4B5D-8C45-D2B20AB062F0}" srcOrd="0" destOrd="0" presId="urn:microsoft.com/office/officeart/2005/8/layout/chevron2"/>
    <dgm:cxn modelId="{F19A099A-A3BC-4023-8B6A-FF3CE0826786}" type="presOf" srcId="{E816E0C4-1B12-4964-B5E7-9276D6D21C46}" destId="{5A495103-1482-4B5D-8C45-D2B20AB062F0}" srcOrd="0" destOrd="5" presId="urn:microsoft.com/office/officeart/2005/8/layout/chevron2"/>
    <dgm:cxn modelId="{D4C8DC1B-549D-46DC-B2DC-063DDC05DF5A}" type="presOf" srcId="{C8A2FB46-2E20-4290-A123-F48F0B18CA24}" destId="{A54BD177-5A89-4880-8D12-E30482A21AD3}" srcOrd="0" destOrd="0" presId="urn:microsoft.com/office/officeart/2005/8/layout/chevron2"/>
    <dgm:cxn modelId="{3C34DDEC-986B-4E19-B06B-11D038B414C9}" type="presParOf" srcId="{630B503D-CCA9-49F1-89C2-F59C3427DFE3}" destId="{5B9FA68E-C048-4300-A555-B02835DAAB26}" srcOrd="0" destOrd="0" presId="urn:microsoft.com/office/officeart/2005/8/layout/chevron2"/>
    <dgm:cxn modelId="{692FA2C1-81C8-4643-AC15-229874852B33}" type="presParOf" srcId="{5B9FA68E-C048-4300-A555-B02835DAAB26}" destId="{6EBE95F5-271F-438E-A053-20ABAE04DC03}" srcOrd="0" destOrd="0" presId="urn:microsoft.com/office/officeart/2005/8/layout/chevron2"/>
    <dgm:cxn modelId="{3C2B8971-86D6-40B9-B1CD-505DA8DE4F1E}" type="presParOf" srcId="{5B9FA68E-C048-4300-A555-B02835DAAB26}" destId="{8B9DDF68-4BC4-4835-898E-4FB2700BB0F8}" srcOrd="1" destOrd="0" presId="urn:microsoft.com/office/officeart/2005/8/layout/chevron2"/>
    <dgm:cxn modelId="{00989553-8F9E-40AD-9776-9A995AC0F937}" type="presParOf" srcId="{630B503D-CCA9-49F1-89C2-F59C3427DFE3}" destId="{1EB40119-31F2-4927-8EE0-DAECC2E6BEE8}" srcOrd="1" destOrd="0" presId="urn:microsoft.com/office/officeart/2005/8/layout/chevron2"/>
    <dgm:cxn modelId="{0DC4BAD7-C3A1-44EB-8BEF-404B97144F34}" type="presParOf" srcId="{630B503D-CCA9-49F1-89C2-F59C3427DFE3}" destId="{9DE55273-C2BD-47E4-9994-6F5B0D4BE95F}" srcOrd="2" destOrd="0" presId="urn:microsoft.com/office/officeart/2005/8/layout/chevron2"/>
    <dgm:cxn modelId="{87D02045-BB5F-44E5-81FB-25935A733FF8}" type="presParOf" srcId="{9DE55273-C2BD-47E4-9994-6F5B0D4BE95F}" destId="{37D47807-FDB3-4535-8503-451CBDF34470}" srcOrd="0" destOrd="0" presId="urn:microsoft.com/office/officeart/2005/8/layout/chevron2"/>
    <dgm:cxn modelId="{26D4CA6D-2251-46E3-A642-09A488A979B5}" type="presParOf" srcId="{9DE55273-C2BD-47E4-9994-6F5B0D4BE95F}" destId="{A54BD177-5A89-4880-8D12-E30482A21AD3}" srcOrd="1" destOrd="0" presId="urn:microsoft.com/office/officeart/2005/8/layout/chevron2"/>
    <dgm:cxn modelId="{BD57483B-9338-4376-9A98-7E1D6A808612}" type="presParOf" srcId="{630B503D-CCA9-49F1-89C2-F59C3427DFE3}" destId="{0B10168C-9112-42C3-9C75-71A039A75130}" srcOrd="3" destOrd="0" presId="urn:microsoft.com/office/officeart/2005/8/layout/chevron2"/>
    <dgm:cxn modelId="{ABAD99C7-D4BC-4A61-9A12-A46FB51DF9D4}" type="presParOf" srcId="{630B503D-CCA9-49F1-89C2-F59C3427DFE3}" destId="{1C4F8125-0E3D-4C0A-AFD2-7C252E76B423}" srcOrd="4" destOrd="0" presId="urn:microsoft.com/office/officeart/2005/8/layout/chevron2"/>
    <dgm:cxn modelId="{CD012B65-9414-4452-A59A-3DC353B8BF9D}" type="presParOf" srcId="{1C4F8125-0E3D-4C0A-AFD2-7C252E76B423}" destId="{2E5DAC39-3E35-46DE-8D5C-FAEBA658C8CE}" srcOrd="0" destOrd="0" presId="urn:microsoft.com/office/officeart/2005/8/layout/chevron2"/>
    <dgm:cxn modelId="{72FAC20E-1F25-4AB3-B4ED-50E9CA3FD696}" type="presParOf" srcId="{1C4F8125-0E3D-4C0A-AFD2-7C252E76B423}" destId="{5A495103-1482-4B5D-8C45-D2B20AB062F0}" srcOrd="1" destOrd="0" presId="urn:microsoft.com/office/officeart/2005/8/layout/chevron2"/>
    <dgm:cxn modelId="{5D843594-7FEF-4F3E-8F00-07F65DE5191B}" type="presParOf" srcId="{630B503D-CCA9-49F1-89C2-F59C3427DFE3}" destId="{29EDBA78-9E84-4F75-9CC7-652BC78A91C2}" srcOrd="5" destOrd="0" presId="urn:microsoft.com/office/officeart/2005/8/layout/chevron2"/>
    <dgm:cxn modelId="{7321BEAA-A70C-4962-BC1A-80B6AFE9AFAF}" type="presParOf" srcId="{630B503D-CCA9-49F1-89C2-F59C3427DFE3}" destId="{25C57620-0E0C-4A35-A8C6-EE8E18F8DA75}" srcOrd="6" destOrd="0" presId="urn:microsoft.com/office/officeart/2005/8/layout/chevron2"/>
    <dgm:cxn modelId="{67E5DECC-C80D-4632-B84E-F82D88B1E620}" type="presParOf" srcId="{25C57620-0E0C-4A35-A8C6-EE8E18F8DA75}" destId="{390723D9-2496-49B7-A46A-A324666C2FEE}" srcOrd="0" destOrd="0" presId="urn:microsoft.com/office/officeart/2005/8/layout/chevron2"/>
    <dgm:cxn modelId="{4C0816C5-FD9C-463E-A4E0-5F61B10273D1}" type="presParOf" srcId="{25C57620-0E0C-4A35-A8C6-EE8E18F8DA75}" destId="{2E21B4C0-C41C-419A-9178-221FFB13F017}" srcOrd="1" destOrd="0" presId="urn:microsoft.com/office/officeart/2005/8/layout/chevron2"/>
    <dgm:cxn modelId="{36F3AE97-2F2A-4B4E-84F1-7BC14474FEB4}" type="presParOf" srcId="{630B503D-CCA9-49F1-89C2-F59C3427DFE3}" destId="{14B64351-34D6-4257-9A41-D1B71CA81DA6}" srcOrd="7" destOrd="0" presId="urn:microsoft.com/office/officeart/2005/8/layout/chevron2"/>
    <dgm:cxn modelId="{BF299661-00FB-4BAE-9AF2-95A1C3586C49}" type="presParOf" srcId="{630B503D-CCA9-49F1-89C2-F59C3427DFE3}" destId="{CE44265F-145E-47E0-AFB5-4B2E81855C0A}" srcOrd="8" destOrd="0" presId="urn:microsoft.com/office/officeart/2005/8/layout/chevron2"/>
    <dgm:cxn modelId="{038B19CE-7C17-4032-BC70-11C09E76DF0E}" type="presParOf" srcId="{CE44265F-145E-47E0-AFB5-4B2E81855C0A}" destId="{BBD3462C-8639-43A9-835F-FEFA415A734A}" srcOrd="0" destOrd="0" presId="urn:microsoft.com/office/officeart/2005/8/layout/chevron2"/>
    <dgm:cxn modelId="{3C757522-B719-4262-8145-E272048B9FDC}" type="presParOf" srcId="{CE44265F-145E-47E0-AFB5-4B2E81855C0A}" destId="{A63234EA-62E7-4B3E-B462-FEFF6B8C03BF}" srcOrd="1" destOrd="0" presId="urn:microsoft.com/office/officeart/2005/8/layout/chevron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75E40B-C57B-415D-A0A0-0A37652E349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B07642F7-7FEF-4174-8436-B60C9514E67E}">
      <dgm:prSet phldrT="[Texte]" custT="1"/>
      <dgm:spPr>
        <a:solidFill>
          <a:srgbClr val="006666"/>
        </a:solidFill>
        <a:ln>
          <a:noFill/>
        </a:ln>
      </dgm:spPr>
      <dgm:t>
        <a:bodyPr lIns="144000" tIns="36000" rIns="144000" bIns="36000"/>
        <a:lstStyle/>
        <a:p>
          <a:pPr>
            <a:spcAft>
              <a:spcPts val="0"/>
            </a:spcAft>
          </a:pPr>
          <a:r>
            <a:rPr lang="en-US" sz="3200" b="1" noProof="0" dirty="0" smtClean="0">
              <a:latin typeface="Arial Narrow" panose="020B0606020202030204" pitchFamily="34" charset="0"/>
            </a:rPr>
            <a:t>Who is involved?</a:t>
          </a:r>
          <a:endParaRPr lang="en-US" sz="3200" b="1" noProof="0" dirty="0">
            <a:latin typeface="Arial Narrow" panose="020B0606020202030204" pitchFamily="34" charset="0"/>
          </a:endParaRPr>
        </a:p>
      </dgm:t>
    </dgm:pt>
    <dgm:pt modelId="{461E7076-8931-4D19-AB98-319DF7CB601B}" type="parTrans" cxnId="{8B8C50BB-F407-4E56-AEC3-C78BA64EB426}">
      <dgm:prSet/>
      <dgm:spPr/>
      <dgm:t>
        <a:bodyPr/>
        <a:lstStyle/>
        <a:p>
          <a:endParaRPr lang="fr-FR"/>
        </a:p>
      </dgm:t>
    </dgm:pt>
    <dgm:pt modelId="{AC9990F2-AA5D-4EE8-A9DF-BA4AC6D255B0}" type="sibTrans" cxnId="{8B8C50BB-F407-4E56-AEC3-C78BA64EB426}">
      <dgm:prSet/>
      <dgm:spPr/>
      <dgm:t>
        <a:bodyPr/>
        <a:lstStyle/>
        <a:p>
          <a:endParaRPr lang="fr-FR"/>
        </a:p>
      </dgm:t>
    </dgm:pt>
    <dgm:pt modelId="{F26E2B03-8A2D-4A10-BFD3-042D76E9629D}">
      <dgm:prSet phldrT="[Texte]" custT="1"/>
      <dgm:spPr>
        <a:solidFill>
          <a:srgbClr val="006666"/>
        </a:solidFill>
        <a:ln>
          <a:noFill/>
        </a:ln>
      </dgm:spPr>
      <dgm:t>
        <a:bodyPr lIns="144000" tIns="36000" rIns="144000" bIns="36000"/>
        <a:lstStyle/>
        <a:p>
          <a:pPr>
            <a:spcAft>
              <a:spcPts val="0"/>
            </a:spcAft>
          </a:pPr>
          <a:r>
            <a:rPr lang="en-US" sz="3200" b="1" noProof="0" dirty="0" smtClean="0">
              <a:latin typeface="Arial Narrow" panose="020B0606020202030204" pitchFamily="34" charset="0"/>
            </a:rPr>
            <a:t>How does the GWC</a:t>
          </a:r>
        </a:p>
        <a:p>
          <a:pPr>
            <a:spcAft>
              <a:spcPts val="0"/>
            </a:spcAft>
          </a:pPr>
          <a:r>
            <a:rPr lang="en-US" sz="3200" b="1" noProof="0" dirty="0" smtClean="0">
              <a:latin typeface="Arial Narrow" panose="020B0606020202030204" pitchFamily="34" charset="0"/>
            </a:rPr>
            <a:t>proceed?</a:t>
          </a:r>
          <a:endParaRPr lang="en-US" sz="3200" b="1" noProof="0" dirty="0">
            <a:latin typeface="Arial Narrow" panose="020B0606020202030204" pitchFamily="34" charset="0"/>
          </a:endParaRPr>
        </a:p>
      </dgm:t>
    </dgm:pt>
    <dgm:pt modelId="{EA6C34FD-F36B-4141-AFC8-4A98174B0AE4}" type="parTrans" cxnId="{5094BABC-36D6-4F33-8BEF-180A60525D09}">
      <dgm:prSet/>
      <dgm:spPr/>
      <dgm:t>
        <a:bodyPr/>
        <a:lstStyle/>
        <a:p>
          <a:endParaRPr lang="fr-FR"/>
        </a:p>
      </dgm:t>
    </dgm:pt>
    <dgm:pt modelId="{5D648733-8F80-4DDB-8809-55F3CC831199}" type="sibTrans" cxnId="{5094BABC-36D6-4F33-8BEF-180A60525D09}">
      <dgm:prSet/>
      <dgm:spPr/>
      <dgm:t>
        <a:bodyPr/>
        <a:lstStyle/>
        <a:p>
          <a:endParaRPr lang="fr-FR"/>
        </a:p>
      </dgm:t>
    </dgm:pt>
    <dgm:pt modelId="{1F989DD3-6BF1-4DAB-9D97-010BF2560FB4}">
      <dgm:prSet phldrT="[Texte]" custT="1"/>
      <dgm:spPr>
        <a:solidFill>
          <a:srgbClr val="006666"/>
        </a:solidFill>
        <a:ln>
          <a:noFill/>
        </a:ln>
      </dgm:spPr>
      <dgm:t>
        <a:bodyPr lIns="144000" tIns="36000" rIns="144000" bIns="36000"/>
        <a:lstStyle/>
        <a:p>
          <a:pPr>
            <a:spcAft>
              <a:spcPts val="0"/>
            </a:spcAft>
          </a:pPr>
          <a:r>
            <a:rPr lang="en-US" sz="3200" b="1" noProof="0" dirty="0" smtClean="0">
              <a:latin typeface="Arial Narrow" panose="020B0606020202030204" pitchFamily="34" charset="0"/>
            </a:rPr>
            <a:t>Where the process take place?</a:t>
          </a:r>
          <a:endParaRPr lang="en-US" sz="3200" b="1" noProof="0" dirty="0">
            <a:latin typeface="Arial Narrow" panose="020B0606020202030204" pitchFamily="34" charset="0"/>
          </a:endParaRPr>
        </a:p>
      </dgm:t>
    </dgm:pt>
    <dgm:pt modelId="{3EA0927B-5A78-4987-89DF-AD18A9B64D2D}" type="parTrans" cxnId="{C658C2FA-92F8-4B2F-A9AF-05D4C191FF51}">
      <dgm:prSet/>
      <dgm:spPr/>
      <dgm:t>
        <a:bodyPr/>
        <a:lstStyle/>
        <a:p>
          <a:endParaRPr lang="fr-FR"/>
        </a:p>
      </dgm:t>
    </dgm:pt>
    <dgm:pt modelId="{866763D2-1261-4AAB-A7D2-25778F4A23E6}" type="sibTrans" cxnId="{C658C2FA-92F8-4B2F-A9AF-05D4C191FF51}">
      <dgm:prSet/>
      <dgm:spPr/>
      <dgm:t>
        <a:bodyPr/>
        <a:lstStyle/>
        <a:p>
          <a:endParaRPr lang="fr-FR"/>
        </a:p>
      </dgm:t>
    </dgm:pt>
    <dgm:pt modelId="{E39B60A0-6C9B-4519-A968-F8CCAA695B5B}">
      <dgm:prSet phldrT="[Texte]" custT="1"/>
      <dgm:spPr>
        <a:solidFill>
          <a:srgbClr val="CCCCCC">
            <a:alpha val="89804"/>
          </a:srgbClr>
        </a:solidFill>
        <a:ln>
          <a:noFill/>
        </a:ln>
      </dgm:spPr>
      <dgm:t>
        <a:bodyPr lIns="144000" rIns="108000"/>
        <a:lstStyle/>
        <a:p>
          <a:r>
            <a:rPr lang="en-US" sz="2800" noProof="0" dirty="0" smtClean="0">
              <a:latin typeface="Arial Narrow" panose="020B0606020202030204" pitchFamily="34" charset="0"/>
            </a:rPr>
            <a:t>National</a:t>
          </a:r>
          <a:endParaRPr lang="en-US" sz="2800" noProof="0" dirty="0">
            <a:latin typeface="Arial Narrow" panose="020B0606020202030204" pitchFamily="34" charset="0"/>
          </a:endParaRPr>
        </a:p>
      </dgm:t>
    </dgm:pt>
    <dgm:pt modelId="{B2BA4766-6D17-45B9-B56B-63193AB76338}" type="parTrans" cxnId="{F16D3D40-9842-442C-8A86-FBD65F47A34F}">
      <dgm:prSet/>
      <dgm:spPr/>
      <dgm:t>
        <a:bodyPr/>
        <a:lstStyle/>
        <a:p>
          <a:endParaRPr lang="fr-FR"/>
        </a:p>
      </dgm:t>
    </dgm:pt>
    <dgm:pt modelId="{9EB456D8-6748-4C07-9D11-ECD1699B551F}" type="sibTrans" cxnId="{F16D3D40-9842-442C-8A86-FBD65F47A34F}">
      <dgm:prSet/>
      <dgm:spPr/>
      <dgm:t>
        <a:bodyPr/>
        <a:lstStyle/>
        <a:p>
          <a:endParaRPr lang="fr-FR"/>
        </a:p>
      </dgm:t>
    </dgm:pt>
    <dgm:pt modelId="{449AD673-B2A7-476C-842C-EB4C3839A18E}">
      <dgm:prSet phldrT="[Texte]" custT="1"/>
      <dgm:spPr>
        <a:solidFill>
          <a:srgbClr val="CCCCCC">
            <a:alpha val="89804"/>
          </a:srgbClr>
        </a:solidFill>
        <a:ln>
          <a:noFill/>
        </a:ln>
      </dgm:spPr>
      <dgm:t>
        <a:bodyPr lIns="144000" rIns="108000"/>
        <a:lstStyle/>
        <a:p>
          <a:r>
            <a:rPr lang="en-US" sz="2800" noProof="0" dirty="0" smtClean="0">
              <a:latin typeface="Arial Narrow" panose="020B0606020202030204" pitchFamily="34" charset="0"/>
            </a:rPr>
            <a:t>Regional</a:t>
          </a:r>
          <a:endParaRPr lang="en-US" sz="2800" noProof="0" dirty="0">
            <a:latin typeface="Arial Narrow" panose="020B0606020202030204" pitchFamily="34" charset="0"/>
          </a:endParaRPr>
        </a:p>
      </dgm:t>
    </dgm:pt>
    <dgm:pt modelId="{971C8E7A-9D5E-4ED6-9EAF-E66B85AEC2A6}" type="parTrans" cxnId="{61D02C27-B9DB-4A2F-BBF6-5BEA0097395E}">
      <dgm:prSet/>
      <dgm:spPr/>
      <dgm:t>
        <a:bodyPr/>
        <a:lstStyle/>
        <a:p>
          <a:endParaRPr lang="fr-FR"/>
        </a:p>
      </dgm:t>
    </dgm:pt>
    <dgm:pt modelId="{036E7515-1C4F-4B9A-B953-847EE858C79C}" type="sibTrans" cxnId="{61D02C27-B9DB-4A2F-BBF6-5BEA0097395E}">
      <dgm:prSet/>
      <dgm:spPr/>
      <dgm:t>
        <a:bodyPr/>
        <a:lstStyle/>
        <a:p>
          <a:endParaRPr lang="fr-FR"/>
        </a:p>
      </dgm:t>
    </dgm:pt>
    <dgm:pt modelId="{7A158F74-B951-474F-862D-21431A074BBB}">
      <dgm:prSet phldrT="[Texte]" custT="1"/>
      <dgm:spPr>
        <a:solidFill>
          <a:srgbClr val="CCCCCC">
            <a:alpha val="89804"/>
          </a:srgbClr>
        </a:solidFill>
        <a:ln>
          <a:noFill/>
        </a:ln>
      </dgm:spPr>
      <dgm:t>
        <a:bodyPr lIns="144000" rIns="108000"/>
        <a:lstStyle/>
        <a:p>
          <a:r>
            <a:rPr lang="en-US" sz="2800" noProof="0" dirty="0" smtClean="0">
              <a:latin typeface="Arial Narrow" panose="020B0606020202030204" pitchFamily="34" charset="0"/>
            </a:rPr>
            <a:t>Community</a:t>
          </a:r>
          <a:endParaRPr lang="en-US" sz="2800" noProof="0" dirty="0">
            <a:latin typeface="Arial Narrow" panose="020B0606020202030204" pitchFamily="34" charset="0"/>
          </a:endParaRPr>
        </a:p>
      </dgm:t>
    </dgm:pt>
    <dgm:pt modelId="{124DCC29-7A56-4FE7-92AA-69304DBB26D5}" type="parTrans" cxnId="{C2C03BA2-C52E-4AA8-895C-55E0AAB33EF6}">
      <dgm:prSet/>
      <dgm:spPr/>
      <dgm:t>
        <a:bodyPr/>
        <a:lstStyle/>
        <a:p>
          <a:endParaRPr lang="fr-FR"/>
        </a:p>
      </dgm:t>
    </dgm:pt>
    <dgm:pt modelId="{DD9B96D9-03AE-4624-BC07-F3B9ACFE3CA6}" type="sibTrans" cxnId="{C2C03BA2-C52E-4AA8-895C-55E0AAB33EF6}">
      <dgm:prSet/>
      <dgm:spPr/>
      <dgm:t>
        <a:bodyPr/>
        <a:lstStyle/>
        <a:p>
          <a:endParaRPr lang="fr-FR"/>
        </a:p>
      </dgm:t>
    </dgm:pt>
    <dgm:pt modelId="{C0914937-EED1-4405-9EFD-C16F4F1E9D33}">
      <dgm:prSet phldrT="[Texte]" custT="1"/>
      <dgm:spPr>
        <a:solidFill>
          <a:srgbClr val="CCCCCC">
            <a:alpha val="89804"/>
          </a:srgbClr>
        </a:solidFill>
        <a:ln>
          <a:noFill/>
        </a:ln>
      </dgm:spPr>
      <dgm:t>
        <a:bodyPr lIns="144000" rIns="108000"/>
        <a:lstStyle/>
        <a:p>
          <a:r>
            <a:rPr lang="en-US" sz="2800" noProof="0" dirty="0" smtClean="0">
              <a:latin typeface="Arial Narrow" panose="020B0606020202030204" pitchFamily="34" charset="0"/>
            </a:rPr>
            <a:t>International </a:t>
          </a:r>
          <a:endParaRPr lang="en-US" sz="2800" noProof="0" dirty="0">
            <a:latin typeface="Arial Narrow" panose="020B0606020202030204" pitchFamily="34" charset="0"/>
          </a:endParaRPr>
        </a:p>
      </dgm:t>
    </dgm:pt>
    <dgm:pt modelId="{CB6F8779-9F07-41B3-9DF5-712E61D2304A}" type="parTrans" cxnId="{E30E1191-28A3-4D94-9D63-30F80A8E00DA}">
      <dgm:prSet/>
      <dgm:spPr/>
      <dgm:t>
        <a:bodyPr/>
        <a:lstStyle/>
        <a:p>
          <a:endParaRPr lang="fr-FR"/>
        </a:p>
      </dgm:t>
    </dgm:pt>
    <dgm:pt modelId="{EF6BBF70-3E76-4EFE-9227-C006758EF90B}" type="sibTrans" cxnId="{E30E1191-28A3-4D94-9D63-30F80A8E00DA}">
      <dgm:prSet/>
      <dgm:spPr/>
      <dgm:t>
        <a:bodyPr/>
        <a:lstStyle/>
        <a:p>
          <a:endParaRPr lang="fr-FR"/>
        </a:p>
      </dgm:t>
    </dgm:pt>
    <dgm:pt modelId="{C7DE2F38-62F0-4342-99B5-D2370D0C8951}">
      <dgm:prSet phldrT="[Texte]" custT="1"/>
      <dgm:spPr>
        <a:solidFill>
          <a:srgbClr val="CCCCCC">
            <a:alpha val="89804"/>
          </a:srgbClr>
        </a:solidFill>
        <a:ln>
          <a:noFill/>
        </a:ln>
      </dgm:spPr>
      <dgm:t>
        <a:bodyPr lIns="144000" rIns="108000"/>
        <a:lstStyle/>
        <a:p>
          <a:r>
            <a:rPr lang="en-GB" sz="2800" noProof="0" dirty="0" err="1" smtClean="0">
              <a:latin typeface="Arial Narrow" panose="020B0606020202030204" pitchFamily="34" charset="0"/>
            </a:rPr>
            <a:t>Intersector</a:t>
          </a:r>
          <a:r>
            <a:rPr lang="en-GB" sz="2800" noProof="0" dirty="0" smtClean="0">
              <a:latin typeface="Arial Narrow" panose="020B0606020202030204" pitchFamily="34" charset="0"/>
            </a:rPr>
            <a:t> coordination</a:t>
          </a:r>
          <a:endParaRPr lang="en-US" sz="2800" noProof="0" dirty="0">
            <a:latin typeface="Arial Narrow" panose="020B0606020202030204" pitchFamily="34" charset="0"/>
          </a:endParaRPr>
        </a:p>
      </dgm:t>
    </dgm:pt>
    <dgm:pt modelId="{BE57E4B5-78AF-4EAD-95C0-7832C5016FB4}" type="parTrans" cxnId="{B19BCE86-B127-420C-9A0D-AE50C9B84916}">
      <dgm:prSet/>
      <dgm:spPr/>
      <dgm:t>
        <a:bodyPr/>
        <a:lstStyle/>
        <a:p>
          <a:endParaRPr lang="en-US"/>
        </a:p>
      </dgm:t>
    </dgm:pt>
    <dgm:pt modelId="{F5AE8749-A5FE-424A-A476-39F190423B4A}" type="sibTrans" cxnId="{B19BCE86-B127-420C-9A0D-AE50C9B84916}">
      <dgm:prSet/>
      <dgm:spPr/>
      <dgm:t>
        <a:bodyPr/>
        <a:lstStyle/>
        <a:p>
          <a:endParaRPr lang="en-US"/>
        </a:p>
      </dgm:t>
    </dgm:pt>
    <dgm:pt modelId="{2059CF99-4E85-4DBC-86EB-3F330B030542}">
      <dgm:prSet phldrT="[Texte]" custT="1"/>
      <dgm:spPr>
        <a:solidFill>
          <a:srgbClr val="CCCCCC">
            <a:alpha val="89804"/>
          </a:srgbClr>
        </a:solidFill>
        <a:ln>
          <a:noFill/>
        </a:ln>
      </dgm:spPr>
      <dgm:t>
        <a:bodyPr lIns="144000" rIns="108000"/>
        <a:lstStyle/>
        <a:p>
          <a:r>
            <a:rPr lang="en-US" sz="2800" noProof="0" dirty="0" smtClean="0">
              <a:latin typeface="Arial Narrow" panose="020B0606020202030204" pitchFamily="34" charset="0"/>
            </a:rPr>
            <a:t>Governments</a:t>
          </a:r>
          <a:endParaRPr lang="en-US" sz="2800" noProof="0" dirty="0">
            <a:latin typeface="Arial Narrow" panose="020B0606020202030204" pitchFamily="34" charset="0"/>
          </a:endParaRPr>
        </a:p>
      </dgm:t>
    </dgm:pt>
    <dgm:pt modelId="{66631181-35BF-46CA-AA45-AA2ABA527A92}" type="parTrans" cxnId="{A60AC477-F346-4A52-B28C-42D74DF9468A}">
      <dgm:prSet/>
      <dgm:spPr/>
      <dgm:t>
        <a:bodyPr/>
        <a:lstStyle/>
        <a:p>
          <a:endParaRPr lang="en-US"/>
        </a:p>
      </dgm:t>
    </dgm:pt>
    <dgm:pt modelId="{85481350-ADCF-464B-96B8-3BA48B7925AA}" type="sibTrans" cxnId="{A60AC477-F346-4A52-B28C-42D74DF9468A}">
      <dgm:prSet/>
      <dgm:spPr/>
      <dgm:t>
        <a:bodyPr/>
        <a:lstStyle/>
        <a:p>
          <a:endParaRPr lang="en-US"/>
        </a:p>
      </dgm:t>
    </dgm:pt>
    <dgm:pt modelId="{169D69D1-0B22-4019-ACD3-ED3CFBBDC977}">
      <dgm:prSet phldrT="[Texte]" custT="1"/>
      <dgm:spPr>
        <a:solidFill>
          <a:srgbClr val="CCCCCC">
            <a:alpha val="89804"/>
          </a:srgbClr>
        </a:solidFill>
        <a:ln>
          <a:noFill/>
        </a:ln>
      </dgm:spPr>
      <dgm:t>
        <a:bodyPr lIns="144000" rIns="108000"/>
        <a:lstStyle/>
        <a:p>
          <a:r>
            <a:rPr lang="en-GB" sz="2800" noProof="0" dirty="0" smtClean="0">
              <a:latin typeface="Arial Narrow" panose="020B0606020202030204" pitchFamily="34" charset="0"/>
            </a:rPr>
            <a:t>National WASH humanitarian coordination platform</a:t>
          </a:r>
          <a:endParaRPr lang="en-US" sz="2800" noProof="0" dirty="0">
            <a:latin typeface="Arial Narrow" panose="020B0606020202030204" pitchFamily="34" charset="0"/>
          </a:endParaRPr>
        </a:p>
      </dgm:t>
    </dgm:pt>
    <dgm:pt modelId="{321D5C2B-A158-4B4B-96D2-E898A0CA3869}" type="parTrans" cxnId="{1058D0CD-9A91-4D03-A1B3-0F147E7782A5}">
      <dgm:prSet/>
      <dgm:spPr/>
      <dgm:t>
        <a:bodyPr/>
        <a:lstStyle/>
        <a:p>
          <a:endParaRPr lang="en-US"/>
        </a:p>
      </dgm:t>
    </dgm:pt>
    <dgm:pt modelId="{AB50BE8D-E9F6-4DDF-948E-2B1448B18AEF}" type="sibTrans" cxnId="{1058D0CD-9A91-4D03-A1B3-0F147E7782A5}">
      <dgm:prSet/>
      <dgm:spPr/>
      <dgm:t>
        <a:bodyPr/>
        <a:lstStyle/>
        <a:p>
          <a:endParaRPr lang="en-US"/>
        </a:p>
      </dgm:t>
    </dgm:pt>
    <dgm:pt modelId="{BCDA99E1-D1FE-48A1-AB28-423FC5B22D37}">
      <dgm:prSet phldrT="[Texte]" custT="1"/>
      <dgm:spPr>
        <a:solidFill>
          <a:srgbClr val="CCCCCC">
            <a:alpha val="89804"/>
          </a:srgbClr>
        </a:solidFill>
        <a:ln>
          <a:noFill/>
        </a:ln>
      </dgm:spPr>
      <dgm:t>
        <a:bodyPr lIns="144000" rIns="108000"/>
        <a:lstStyle/>
        <a:p>
          <a:r>
            <a:rPr lang="en-GB" sz="2800" noProof="0" dirty="0" smtClean="0">
              <a:latin typeface="Arial Narrow" panose="020B0606020202030204" pitchFamily="34" charset="0"/>
            </a:rPr>
            <a:t>Other clusters</a:t>
          </a:r>
          <a:endParaRPr lang="en-US" sz="2800" noProof="0" dirty="0">
            <a:latin typeface="Arial Narrow" panose="020B0606020202030204" pitchFamily="34" charset="0"/>
          </a:endParaRPr>
        </a:p>
      </dgm:t>
    </dgm:pt>
    <dgm:pt modelId="{2A985C95-5BDC-43FF-A4B4-2BC31E5E3F4C}" type="parTrans" cxnId="{6F6F9EF7-F03C-4F6B-87A2-1142FCEAFEA9}">
      <dgm:prSet/>
      <dgm:spPr/>
      <dgm:t>
        <a:bodyPr/>
        <a:lstStyle/>
        <a:p>
          <a:endParaRPr lang="en-US"/>
        </a:p>
      </dgm:t>
    </dgm:pt>
    <dgm:pt modelId="{2592FAA5-1326-45ED-9289-839E938F046D}" type="sibTrans" cxnId="{6F6F9EF7-F03C-4F6B-87A2-1142FCEAFEA9}">
      <dgm:prSet/>
      <dgm:spPr/>
      <dgm:t>
        <a:bodyPr/>
        <a:lstStyle/>
        <a:p>
          <a:endParaRPr lang="en-US"/>
        </a:p>
      </dgm:t>
    </dgm:pt>
    <dgm:pt modelId="{7CE91D09-7490-48AF-8D7C-C12C0F47C00E}">
      <dgm:prSet phldrT="[Texte]" custT="1"/>
      <dgm:spPr>
        <a:solidFill>
          <a:srgbClr val="CCCCCC">
            <a:alpha val="89804"/>
          </a:srgbClr>
        </a:solidFill>
        <a:ln>
          <a:noFill/>
        </a:ln>
      </dgm:spPr>
      <dgm:t>
        <a:bodyPr lIns="144000" rIns="108000"/>
        <a:lstStyle/>
        <a:p>
          <a:r>
            <a:rPr lang="en-US" sz="2800" noProof="0" dirty="0" smtClean="0">
              <a:latin typeface="Arial Narrow" panose="020B0606020202030204" pitchFamily="34" charset="0"/>
            </a:rPr>
            <a:t>Communities</a:t>
          </a:r>
          <a:endParaRPr lang="en-US" sz="2800" noProof="0" dirty="0">
            <a:latin typeface="Arial Narrow" panose="020B0606020202030204" pitchFamily="34" charset="0"/>
          </a:endParaRPr>
        </a:p>
      </dgm:t>
    </dgm:pt>
    <dgm:pt modelId="{137573FC-C51E-4D29-BE96-488F67583FB0}" type="parTrans" cxnId="{FFDD26E2-9212-4277-80A6-F76B04189F8D}">
      <dgm:prSet/>
      <dgm:spPr/>
      <dgm:t>
        <a:bodyPr/>
        <a:lstStyle/>
        <a:p>
          <a:endParaRPr lang="en-US"/>
        </a:p>
      </dgm:t>
    </dgm:pt>
    <dgm:pt modelId="{6CD541E4-3C94-499D-86DE-DEB91733B3C4}" type="sibTrans" cxnId="{FFDD26E2-9212-4277-80A6-F76B04189F8D}">
      <dgm:prSet/>
      <dgm:spPr/>
      <dgm:t>
        <a:bodyPr/>
        <a:lstStyle/>
        <a:p>
          <a:endParaRPr lang="en-US"/>
        </a:p>
      </dgm:t>
    </dgm:pt>
    <dgm:pt modelId="{2629D859-FC59-4378-84FA-9E27C322BE71}">
      <dgm:prSet phldrT="[Texte]" custT="1"/>
      <dgm:spPr>
        <a:solidFill>
          <a:srgbClr val="CCCCCC">
            <a:alpha val="89804"/>
          </a:srgbClr>
        </a:solidFill>
        <a:ln>
          <a:noFill/>
        </a:ln>
      </dgm:spPr>
      <dgm:t>
        <a:bodyPr lIns="144000" rIns="108000"/>
        <a:lstStyle/>
        <a:p>
          <a:r>
            <a:rPr lang="en-US" sz="2800" noProof="0" dirty="0" smtClean="0">
              <a:latin typeface="Arial Narrow" panose="020B0606020202030204" pitchFamily="34" charset="0"/>
            </a:rPr>
            <a:t>Academia</a:t>
          </a:r>
          <a:endParaRPr lang="en-US" sz="2800" noProof="0" dirty="0">
            <a:latin typeface="Arial Narrow" panose="020B0606020202030204" pitchFamily="34" charset="0"/>
          </a:endParaRPr>
        </a:p>
      </dgm:t>
    </dgm:pt>
    <dgm:pt modelId="{BFECD6C7-313D-4FBD-8D7C-14EC5960F7A0}" type="parTrans" cxnId="{2D9E4D40-890E-4B1E-A67B-235E5D9545D7}">
      <dgm:prSet/>
      <dgm:spPr/>
      <dgm:t>
        <a:bodyPr/>
        <a:lstStyle/>
        <a:p>
          <a:endParaRPr lang="en-US"/>
        </a:p>
      </dgm:t>
    </dgm:pt>
    <dgm:pt modelId="{4EA3841D-0A88-407F-A2A4-94D580BB6D9E}" type="sibTrans" cxnId="{2D9E4D40-890E-4B1E-A67B-235E5D9545D7}">
      <dgm:prSet/>
      <dgm:spPr/>
      <dgm:t>
        <a:bodyPr/>
        <a:lstStyle/>
        <a:p>
          <a:endParaRPr lang="en-US"/>
        </a:p>
      </dgm:t>
    </dgm:pt>
    <dgm:pt modelId="{35D56EFC-89A3-4AF0-B6ED-4B4D7FB01A34}">
      <dgm:prSet phldrT="[Texte]" custT="1"/>
      <dgm:spPr>
        <a:solidFill>
          <a:srgbClr val="CCCCCC">
            <a:alpha val="89804"/>
          </a:srgbClr>
        </a:solidFill>
        <a:ln>
          <a:noFill/>
        </a:ln>
      </dgm:spPr>
      <dgm:t>
        <a:bodyPr lIns="144000" rIns="108000"/>
        <a:lstStyle/>
        <a:p>
          <a:r>
            <a:rPr lang="en-US" sz="2800" noProof="0" dirty="0" smtClean="0">
              <a:latin typeface="Arial Narrow" panose="020B0606020202030204" pitchFamily="34" charset="0"/>
            </a:rPr>
            <a:t>National/local media</a:t>
          </a:r>
          <a:endParaRPr lang="en-US" sz="2800" noProof="0" dirty="0">
            <a:latin typeface="Arial Narrow" panose="020B0606020202030204" pitchFamily="34" charset="0"/>
          </a:endParaRPr>
        </a:p>
      </dgm:t>
    </dgm:pt>
    <dgm:pt modelId="{E9C9EE97-4776-4159-A0B8-AD2B8C3FA8C0}" type="parTrans" cxnId="{783136F9-F4DB-4378-A544-774AB57286FD}">
      <dgm:prSet/>
      <dgm:spPr/>
      <dgm:t>
        <a:bodyPr/>
        <a:lstStyle/>
        <a:p>
          <a:endParaRPr lang="en-US"/>
        </a:p>
      </dgm:t>
    </dgm:pt>
    <dgm:pt modelId="{70105485-3128-41A4-980E-B6C4F0896FB3}" type="sibTrans" cxnId="{783136F9-F4DB-4378-A544-774AB57286FD}">
      <dgm:prSet/>
      <dgm:spPr/>
      <dgm:t>
        <a:bodyPr/>
        <a:lstStyle/>
        <a:p>
          <a:endParaRPr lang="en-US"/>
        </a:p>
      </dgm:t>
    </dgm:pt>
    <dgm:pt modelId="{8CCB1031-0397-4AB8-92E9-9531B24FE9F6}">
      <dgm:prSet phldrT="[Texte]" custT="1"/>
      <dgm:spPr>
        <a:solidFill>
          <a:srgbClr val="CCCCCC">
            <a:alpha val="89804"/>
          </a:srgbClr>
        </a:solidFill>
        <a:ln>
          <a:noFill/>
        </a:ln>
      </dgm:spPr>
      <dgm:t>
        <a:bodyPr lIns="144000" rIns="108000"/>
        <a:lstStyle/>
        <a:p>
          <a:r>
            <a:rPr lang="en-US" sz="2800" noProof="0" dirty="0" smtClean="0">
              <a:latin typeface="Arial Narrow" panose="020B0606020202030204" pitchFamily="34" charset="0"/>
            </a:rPr>
            <a:t>GWC, with FST support</a:t>
          </a:r>
          <a:endParaRPr lang="en-US" sz="2800" noProof="0" dirty="0">
            <a:latin typeface="Arial Narrow" panose="020B0606020202030204" pitchFamily="34" charset="0"/>
          </a:endParaRPr>
        </a:p>
      </dgm:t>
    </dgm:pt>
    <dgm:pt modelId="{3BE0921B-D88A-404D-AC42-1F41FE831586}" type="parTrans" cxnId="{D5842AD6-7866-47BD-9E97-CB8CDFD9ACDD}">
      <dgm:prSet/>
      <dgm:spPr/>
      <dgm:t>
        <a:bodyPr/>
        <a:lstStyle/>
        <a:p>
          <a:endParaRPr lang="en-US"/>
        </a:p>
      </dgm:t>
    </dgm:pt>
    <dgm:pt modelId="{112B27B0-AA8F-4DB9-9AA1-A410A2FDFAE7}" type="sibTrans" cxnId="{D5842AD6-7866-47BD-9E97-CB8CDFD9ACDD}">
      <dgm:prSet/>
      <dgm:spPr/>
      <dgm:t>
        <a:bodyPr/>
        <a:lstStyle/>
        <a:p>
          <a:endParaRPr lang="en-US"/>
        </a:p>
      </dgm:t>
    </dgm:pt>
    <dgm:pt modelId="{0B3F9021-F625-4B8C-9D64-A20B84D53067}">
      <dgm:prSet phldrT="[Texte]" custT="1"/>
      <dgm:spPr>
        <a:solidFill>
          <a:srgbClr val="CCCCCC">
            <a:alpha val="89804"/>
          </a:srgbClr>
        </a:solidFill>
        <a:ln>
          <a:noFill/>
        </a:ln>
      </dgm:spPr>
      <dgm:t>
        <a:bodyPr lIns="144000" rIns="108000"/>
        <a:lstStyle/>
        <a:p>
          <a:r>
            <a:rPr lang="en-GB" sz="2800" noProof="0" dirty="0" smtClean="0">
              <a:latin typeface="Arial Narrow" panose="020B0606020202030204" pitchFamily="34" charset="0"/>
            </a:rPr>
            <a:t>Based on scenario</a:t>
          </a:r>
          <a:endParaRPr lang="en-US" sz="2800" noProof="0" dirty="0">
            <a:latin typeface="Arial Narrow" panose="020B0606020202030204" pitchFamily="34" charset="0"/>
          </a:endParaRPr>
        </a:p>
      </dgm:t>
    </dgm:pt>
    <dgm:pt modelId="{DA2D0A46-8668-469B-BC50-5973AB8F3EA2}" type="parTrans" cxnId="{27878428-9EAB-4520-A3F0-87F35CB1CC52}">
      <dgm:prSet/>
      <dgm:spPr/>
      <dgm:t>
        <a:bodyPr/>
        <a:lstStyle/>
        <a:p>
          <a:endParaRPr lang="en-US"/>
        </a:p>
      </dgm:t>
    </dgm:pt>
    <dgm:pt modelId="{CCF5CDE8-972A-44B1-8AA8-37FD15F61C37}" type="sibTrans" cxnId="{27878428-9EAB-4520-A3F0-87F35CB1CC52}">
      <dgm:prSet/>
      <dgm:spPr/>
      <dgm:t>
        <a:bodyPr/>
        <a:lstStyle/>
        <a:p>
          <a:endParaRPr lang="en-US"/>
        </a:p>
      </dgm:t>
    </dgm:pt>
    <dgm:pt modelId="{784E9E15-35C9-42E0-A86B-DEFF501BEBFF}">
      <dgm:prSet phldrT="[Texte]" custT="1"/>
      <dgm:spPr>
        <a:solidFill>
          <a:srgbClr val="CCCCCC">
            <a:alpha val="89804"/>
          </a:srgbClr>
        </a:solidFill>
        <a:ln>
          <a:noFill/>
        </a:ln>
      </dgm:spPr>
      <dgm:t>
        <a:bodyPr lIns="144000" rIns="108000"/>
        <a:lstStyle/>
        <a:p>
          <a:pPr>
            <a:spcAft>
              <a:spcPct val="15000"/>
            </a:spcAft>
          </a:pPr>
          <a:endParaRPr lang="en-US" sz="2800" noProof="0" dirty="0">
            <a:latin typeface="Arial Narrow" panose="020B0606020202030204" pitchFamily="34" charset="0"/>
          </a:endParaRPr>
        </a:p>
      </dgm:t>
    </dgm:pt>
    <dgm:pt modelId="{DCAD7C62-74F3-42F6-981E-1439D74BFCAB}" type="sibTrans" cxnId="{BFF94AA1-226E-429F-88C9-FDC53B47DA37}">
      <dgm:prSet/>
      <dgm:spPr/>
      <dgm:t>
        <a:bodyPr/>
        <a:lstStyle/>
        <a:p>
          <a:endParaRPr lang="fr-FR"/>
        </a:p>
      </dgm:t>
    </dgm:pt>
    <dgm:pt modelId="{54E1B7B9-9E22-4F07-B96E-27BAE45DA4FB}" type="parTrans" cxnId="{BFF94AA1-226E-429F-88C9-FDC53B47DA37}">
      <dgm:prSet/>
      <dgm:spPr/>
      <dgm:t>
        <a:bodyPr/>
        <a:lstStyle/>
        <a:p>
          <a:endParaRPr lang="fr-FR"/>
        </a:p>
      </dgm:t>
    </dgm:pt>
    <dgm:pt modelId="{71FAFDBE-DE53-45C9-B4F8-20CB51C7268C}">
      <dgm:prSet phldrT="[Texte]" custT="1"/>
      <dgm:spPr>
        <a:solidFill>
          <a:srgbClr val="CCCCCC">
            <a:alpha val="89804"/>
          </a:srgbClr>
        </a:solidFill>
        <a:ln>
          <a:noFill/>
        </a:ln>
      </dgm:spPr>
      <dgm:t>
        <a:bodyPr lIns="144000" rIns="108000"/>
        <a:lstStyle/>
        <a:p>
          <a:pPr>
            <a:spcAft>
              <a:spcPct val="15000"/>
            </a:spcAft>
          </a:pPr>
          <a:r>
            <a:rPr lang="en-US" sz="2800" noProof="0" dirty="0" smtClean="0">
              <a:latin typeface="Arial Narrow" panose="020B0606020202030204" pitchFamily="34" charset="0"/>
            </a:rPr>
            <a:t>Knowledge management</a:t>
          </a:r>
          <a:endParaRPr lang="en-US" sz="2800" noProof="0" dirty="0">
            <a:latin typeface="Arial Narrow" panose="020B0606020202030204" pitchFamily="34" charset="0"/>
          </a:endParaRPr>
        </a:p>
      </dgm:t>
    </dgm:pt>
    <dgm:pt modelId="{01967CCD-E368-409A-BC58-5076B877C044}" type="sibTrans" cxnId="{D939DFA8-259A-40B1-B530-D7AA58AB1F9C}">
      <dgm:prSet/>
      <dgm:spPr/>
      <dgm:t>
        <a:bodyPr/>
        <a:lstStyle/>
        <a:p>
          <a:endParaRPr lang="fr-FR"/>
        </a:p>
      </dgm:t>
    </dgm:pt>
    <dgm:pt modelId="{A08BBC6E-5809-49C5-AAAE-7A5653BC2FBD}" type="parTrans" cxnId="{D939DFA8-259A-40B1-B530-D7AA58AB1F9C}">
      <dgm:prSet/>
      <dgm:spPr/>
      <dgm:t>
        <a:bodyPr/>
        <a:lstStyle/>
        <a:p>
          <a:endParaRPr lang="fr-FR"/>
        </a:p>
      </dgm:t>
    </dgm:pt>
    <dgm:pt modelId="{8D6E1726-3294-4457-9177-2B34DC9F96B7}">
      <dgm:prSet phldrT="[Texte]" custT="1"/>
      <dgm:spPr>
        <a:solidFill>
          <a:srgbClr val="CCCCCC">
            <a:alpha val="89804"/>
          </a:srgbClr>
        </a:solidFill>
        <a:ln>
          <a:noFill/>
        </a:ln>
      </dgm:spPr>
      <dgm:t>
        <a:bodyPr lIns="144000" rIns="108000"/>
        <a:lstStyle/>
        <a:p>
          <a:pPr>
            <a:spcAft>
              <a:spcPct val="15000"/>
            </a:spcAft>
          </a:pPr>
          <a:endParaRPr lang="en-US" sz="2000" noProof="0" dirty="0">
            <a:latin typeface="Arial Narrow" panose="020B0606020202030204" pitchFamily="34" charset="0"/>
          </a:endParaRPr>
        </a:p>
      </dgm:t>
    </dgm:pt>
    <dgm:pt modelId="{763AA5D6-81AF-4EB0-A277-549778B7CFDA}" type="sibTrans" cxnId="{AB9856C8-1FFE-4997-92D5-CC1694A9B360}">
      <dgm:prSet/>
      <dgm:spPr/>
      <dgm:t>
        <a:bodyPr/>
        <a:lstStyle/>
        <a:p>
          <a:endParaRPr lang="en-US"/>
        </a:p>
      </dgm:t>
    </dgm:pt>
    <dgm:pt modelId="{7EC4C7C9-F6DB-4877-8BAB-7707E10ADDFC}" type="parTrans" cxnId="{AB9856C8-1FFE-4997-92D5-CC1694A9B360}">
      <dgm:prSet/>
      <dgm:spPr/>
      <dgm:t>
        <a:bodyPr/>
        <a:lstStyle/>
        <a:p>
          <a:endParaRPr lang="en-US"/>
        </a:p>
      </dgm:t>
    </dgm:pt>
    <dgm:pt modelId="{8D33414D-ED91-4F94-8F19-B3F3283F9D7D}">
      <dgm:prSet phldrT="[Texte]" custT="1"/>
      <dgm:spPr>
        <a:solidFill>
          <a:srgbClr val="CCCCCC">
            <a:alpha val="89804"/>
          </a:srgbClr>
        </a:solidFill>
        <a:ln>
          <a:noFill/>
        </a:ln>
      </dgm:spPr>
      <dgm:t>
        <a:bodyPr lIns="144000" rIns="108000"/>
        <a:lstStyle/>
        <a:p>
          <a:pPr>
            <a:spcAft>
              <a:spcPct val="15000"/>
            </a:spcAft>
          </a:pPr>
          <a:r>
            <a:rPr lang="en-US" sz="2800" noProof="0" dirty="0" smtClean="0">
              <a:latin typeface="Arial Narrow" panose="020B0606020202030204" pitchFamily="34" charset="0"/>
            </a:rPr>
            <a:t>Diagnosis of level of preparedness in the prioritized countries</a:t>
          </a:r>
          <a:endParaRPr lang="en-US" sz="2800" noProof="0" dirty="0">
            <a:latin typeface="Arial Narrow" panose="020B0606020202030204" pitchFamily="34" charset="0"/>
          </a:endParaRPr>
        </a:p>
      </dgm:t>
    </dgm:pt>
    <dgm:pt modelId="{5CB5338C-EC80-4711-9C1B-5D3A65205F3D}" type="sibTrans" cxnId="{7F9FCB0C-C319-41F6-A182-EB5D7E77547B}">
      <dgm:prSet/>
      <dgm:spPr/>
      <dgm:t>
        <a:bodyPr/>
        <a:lstStyle/>
        <a:p>
          <a:endParaRPr lang="fr-FR"/>
        </a:p>
      </dgm:t>
    </dgm:pt>
    <dgm:pt modelId="{D5E0C456-5D0F-4455-A884-7BC8167F7B4D}" type="parTrans" cxnId="{7F9FCB0C-C319-41F6-A182-EB5D7E77547B}">
      <dgm:prSet/>
      <dgm:spPr/>
      <dgm:t>
        <a:bodyPr/>
        <a:lstStyle/>
        <a:p>
          <a:endParaRPr lang="fr-FR"/>
        </a:p>
      </dgm:t>
    </dgm:pt>
    <dgm:pt modelId="{7F733686-8A3D-4A4F-A7E4-01F0567F7D9C}">
      <dgm:prSet phldrT="[Texte]" custT="1"/>
      <dgm:spPr>
        <a:solidFill>
          <a:srgbClr val="CCCCCC">
            <a:alpha val="89804"/>
          </a:srgbClr>
        </a:solidFill>
        <a:ln>
          <a:noFill/>
        </a:ln>
      </dgm:spPr>
      <dgm:t>
        <a:bodyPr lIns="144000" rIns="108000"/>
        <a:lstStyle/>
        <a:p>
          <a:pPr>
            <a:spcAft>
              <a:spcPts val="0"/>
            </a:spcAft>
          </a:pPr>
          <a:endParaRPr lang="en-US" sz="2400" noProof="0" dirty="0">
            <a:latin typeface="Arial Narrow" panose="020B0606020202030204" pitchFamily="34" charset="0"/>
          </a:endParaRPr>
        </a:p>
      </dgm:t>
    </dgm:pt>
    <dgm:pt modelId="{DAB154F7-4B62-4E0C-B3EF-A38FF5DF729F}" type="sibTrans" cxnId="{4B15E5D9-51AE-4391-AD4C-85483C4982B3}">
      <dgm:prSet/>
      <dgm:spPr/>
      <dgm:t>
        <a:bodyPr/>
        <a:lstStyle/>
        <a:p>
          <a:endParaRPr lang="en-US"/>
        </a:p>
      </dgm:t>
    </dgm:pt>
    <dgm:pt modelId="{702F9141-9609-4495-9DDA-154DC6570423}" type="parTrans" cxnId="{4B15E5D9-51AE-4391-AD4C-85483C4982B3}">
      <dgm:prSet/>
      <dgm:spPr/>
      <dgm:t>
        <a:bodyPr/>
        <a:lstStyle/>
        <a:p>
          <a:endParaRPr lang="en-US"/>
        </a:p>
      </dgm:t>
    </dgm:pt>
    <dgm:pt modelId="{9CE7FDA8-2566-4322-919B-244598B05EB1}">
      <dgm:prSet phldrT="[Texte]" custT="1"/>
      <dgm:spPr>
        <a:solidFill>
          <a:srgbClr val="CCCCCC">
            <a:alpha val="89804"/>
          </a:srgbClr>
        </a:solidFill>
        <a:ln>
          <a:noFill/>
        </a:ln>
      </dgm:spPr>
      <dgm:t>
        <a:bodyPr lIns="144000" rIns="108000"/>
        <a:lstStyle/>
        <a:p>
          <a:pPr>
            <a:spcAft>
              <a:spcPct val="15000"/>
            </a:spcAft>
          </a:pPr>
          <a:r>
            <a:rPr lang="en-GB" sz="2800" noProof="0" dirty="0" smtClean="0">
              <a:latin typeface="Arial Narrow" panose="020B0606020202030204" pitchFamily="34" charset="0"/>
            </a:rPr>
            <a:t>Support and Expertise</a:t>
          </a:r>
          <a:endParaRPr lang="en-US" sz="2800" noProof="0" dirty="0">
            <a:latin typeface="Arial Narrow" panose="020B0606020202030204" pitchFamily="34" charset="0"/>
          </a:endParaRPr>
        </a:p>
      </dgm:t>
    </dgm:pt>
    <dgm:pt modelId="{8D790A06-A321-4CD3-A0E3-665F82ADAF26}">
      <dgm:prSet phldrT="[Texte]" custT="1"/>
      <dgm:spPr>
        <a:solidFill>
          <a:srgbClr val="CCCCCC">
            <a:alpha val="89804"/>
          </a:srgbClr>
        </a:solidFill>
        <a:ln>
          <a:noFill/>
        </a:ln>
      </dgm:spPr>
      <dgm:t>
        <a:bodyPr lIns="144000" rIns="108000"/>
        <a:lstStyle/>
        <a:p>
          <a:pPr>
            <a:spcAft>
              <a:spcPts val="0"/>
            </a:spcAft>
          </a:pPr>
          <a:endParaRPr lang="en-US" sz="2400" noProof="0" dirty="0">
            <a:latin typeface="Arial Narrow" panose="020B0606020202030204" pitchFamily="34" charset="0"/>
          </a:endParaRPr>
        </a:p>
      </dgm:t>
    </dgm:pt>
    <dgm:pt modelId="{88C26097-AA47-44AB-9A2F-C81EF0AAAE70}">
      <dgm:prSet phldrT="[Texte]" custT="1"/>
      <dgm:spPr>
        <a:solidFill>
          <a:srgbClr val="CCCCCC">
            <a:alpha val="89804"/>
          </a:srgbClr>
        </a:solidFill>
        <a:ln>
          <a:noFill/>
        </a:ln>
      </dgm:spPr>
      <dgm:t>
        <a:bodyPr lIns="144000" rIns="108000"/>
        <a:lstStyle/>
        <a:p>
          <a:pPr>
            <a:spcAft>
              <a:spcPct val="15000"/>
            </a:spcAft>
          </a:pPr>
          <a:r>
            <a:rPr lang="en-US" sz="2800" noProof="0" dirty="0" smtClean="0">
              <a:latin typeface="Arial Narrow" panose="020B0606020202030204" pitchFamily="34" charset="0"/>
            </a:rPr>
            <a:t>Capacity mapping </a:t>
          </a:r>
          <a:r>
            <a:rPr lang="en-US" sz="2800" noProof="0" dirty="0" smtClean="0">
              <a:latin typeface="Arial Narrow" panose="020B0606020202030204" pitchFamily="34" charset="0"/>
            </a:rPr>
            <a:t>tools</a:t>
          </a:r>
          <a:endParaRPr lang="en-US" sz="2800" noProof="0" dirty="0">
            <a:latin typeface="Arial Narrow" panose="020B0606020202030204" pitchFamily="34" charset="0"/>
          </a:endParaRPr>
        </a:p>
      </dgm:t>
    </dgm:pt>
    <dgm:pt modelId="{80A01913-2FF2-4C46-8DF1-ADA0BFADBA8A}">
      <dgm:prSet phldrT="[Texte]" custT="1"/>
      <dgm:spPr>
        <a:solidFill>
          <a:srgbClr val="CCCCCC">
            <a:alpha val="89804"/>
          </a:srgbClr>
        </a:solidFill>
        <a:ln>
          <a:noFill/>
        </a:ln>
      </dgm:spPr>
      <dgm:t>
        <a:bodyPr lIns="144000" rIns="108000"/>
        <a:lstStyle/>
        <a:p>
          <a:pPr>
            <a:spcAft>
              <a:spcPct val="15000"/>
            </a:spcAft>
          </a:pPr>
          <a:r>
            <a:rPr lang="en-US" sz="2800" noProof="0" dirty="0" smtClean="0">
              <a:latin typeface="Arial Narrow" panose="020B0606020202030204" pitchFamily="34" charset="0"/>
            </a:rPr>
            <a:t>Dashboard</a:t>
          </a:r>
          <a:endParaRPr lang="en-US" sz="2800" noProof="0" dirty="0">
            <a:latin typeface="Arial Narrow" panose="020B0606020202030204" pitchFamily="34" charset="0"/>
          </a:endParaRPr>
        </a:p>
      </dgm:t>
    </dgm:pt>
    <dgm:pt modelId="{5A08117F-C640-45D8-AB90-ACBAABEE50B7}">
      <dgm:prSet phldrT="[Texte]" custT="1"/>
      <dgm:spPr>
        <a:solidFill>
          <a:srgbClr val="CCCCCC">
            <a:alpha val="89804"/>
          </a:srgbClr>
        </a:solidFill>
        <a:ln>
          <a:noFill/>
        </a:ln>
      </dgm:spPr>
      <dgm:t>
        <a:bodyPr lIns="144000" rIns="108000"/>
        <a:lstStyle/>
        <a:p>
          <a:pPr>
            <a:spcAft>
              <a:spcPct val="15000"/>
            </a:spcAft>
          </a:pPr>
          <a:r>
            <a:rPr lang="en-US" sz="2800" noProof="0" dirty="0" smtClean="0">
              <a:latin typeface="Arial Narrow" panose="020B0606020202030204" pitchFamily="34" charset="0"/>
            </a:rPr>
            <a:t>Checklist</a:t>
          </a:r>
          <a:endParaRPr lang="en-US" sz="2800" noProof="0" dirty="0">
            <a:latin typeface="Arial Narrow" panose="020B0606020202030204" pitchFamily="34" charset="0"/>
          </a:endParaRPr>
        </a:p>
      </dgm:t>
    </dgm:pt>
    <dgm:pt modelId="{3C6C62D5-A281-47E3-9BC1-8DE835B35A3F}">
      <dgm:prSet phldrT="[Texte]" custT="1"/>
      <dgm:spPr>
        <a:solidFill>
          <a:srgbClr val="CCCCCC">
            <a:alpha val="89804"/>
          </a:srgbClr>
        </a:solidFill>
        <a:ln>
          <a:noFill/>
        </a:ln>
      </dgm:spPr>
      <dgm:t>
        <a:bodyPr lIns="144000" rIns="108000"/>
        <a:lstStyle/>
        <a:p>
          <a:pPr>
            <a:spcAft>
              <a:spcPct val="15000"/>
            </a:spcAft>
          </a:pPr>
          <a:r>
            <a:rPr lang="en-GB" sz="2800" noProof="0" dirty="0" smtClean="0">
              <a:latin typeface="Arial Narrow" panose="020B0606020202030204" pitchFamily="34" charset="0"/>
            </a:rPr>
            <a:t>Framework / concept</a:t>
          </a:r>
          <a:endParaRPr lang="en-US" sz="2800" noProof="0" dirty="0">
            <a:latin typeface="Arial Narrow" panose="020B0606020202030204" pitchFamily="34" charset="0"/>
          </a:endParaRPr>
        </a:p>
      </dgm:t>
    </dgm:pt>
    <dgm:pt modelId="{EB6F2272-AC7C-4A28-BA6C-2B54D53CB4B9}">
      <dgm:prSet phldrT="[Texte]" custT="1"/>
      <dgm:spPr>
        <a:solidFill>
          <a:srgbClr val="CCCCCC">
            <a:alpha val="89804"/>
          </a:srgbClr>
        </a:solidFill>
        <a:ln>
          <a:noFill/>
        </a:ln>
      </dgm:spPr>
      <dgm:t>
        <a:bodyPr lIns="144000" rIns="108000"/>
        <a:lstStyle/>
        <a:p>
          <a:pPr>
            <a:spcAft>
              <a:spcPct val="15000"/>
            </a:spcAft>
          </a:pPr>
          <a:r>
            <a:rPr lang="en-GB" sz="2800" noProof="0" dirty="0" smtClean="0">
              <a:latin typeface="Arial Narrow" panose="020B0606020202030204" pitchFamily="34" charset="0"/>
            </a:rPr>
            <a:t>Provides general guidance</a:t>
          </a:r>
          <a:endParaRPr lang="en-US" sz="2800" noProof="0" dirty="0">
            <a:latin typeface="Arial Narrow" panose="020B0606020202030204" pitchFamily="34" charset="0"/>
          </a:endParaRPr>
        </a:p>
      </dgm:t>
    </dgm:pt>
    <dgm:pt modelId="{BA4922CC-1A83-4D46-BC3C-202B784F6EDC}" type="sibTrans" cxnId="{82C4E133-1023-4C17-84FE-9567619DE919}">
      <dgm:prSet/>
      <dgm:spPr/>
      <dgm:t>
        <a:bodyPr/>
        <a:lstStyle/>
        <a:p>
          <a:endParaRPr lang="en-US"/>
        </a:p>
      </dgm:t>
    </dgm:pt>
    <dgm:pt modelId="{3A61B358-3E08-44F4-B31C-AAF8096F10FD}" type="parTrans" cxnId="{82C4E133-1023-4C17-84FE-9567619DE919}">
      <dgm:prSet/>
      <dgm:spPr/>
      <dgm:t>
        <a:bodyPr/>
        <a:lstStyle/>
        <a:p>
          <a:endParaRPr lang="en-US"/>
        </a:p>
      </dgm:t>
    </dgm:pt>
    <dgm:pt modelId="{DE6530E6-19DF-4B2D-A850-FBAC675CDA76}" type="sibTrans" cxnId="{9CEBC9C9-F2C4-4DAD-BA33-71533DE431FA}">
      <dgm:prSet/>
      <dgm:spPr/>
      <dgm:t>
        <a:bodyPr/>
        <a:lstStyle/>
        <a:p>
          <a:endParaRPr lang="en-US"/>
        </a:p>
      </dgm:t>
    </dgm:pt>
    <dgm:pt modelId="{B8C0DC8D-BE63-4C0C-B9D4-4A3A5464B932}" type="parTrans" cxnId="{9CEBC9C9-F2C4-4DAD-BA33-71533DE431FA}">
      <dgm:prSet/>
      <dgm:spPr/>
      <dgm:t>
        <a:bodyPr/>
        <a:lstStyle/>
        <a:p>
          <a:endParaRPr lang="en-US"/>
        </a:p>
      </dgm:t>
    </dgm:pt>
    <dgm:pt modelId="{13DB245D-DA1D-4C51-A691-085A85D522E9}" type="sibTrans" cxnId="{4938C442-37FF-4D51-9360-CC79478DCAE4}">
      <dgm:prSet/>
      <dgm:spPr/>
      <dgm:t>
        <a:bodyPr/>
        <a:lstStyle/>
        <a:p>
          <a:endParaRPr lang="en-US"/>
        </a:p>
      </dgm:t>
    </dgm:pt>
    <dgm:pt modelId="{09EBAFBD-A208-4FBC-8570-E142CF9BF70F}" type="parTrans" cxnId="{4938C442-37FF-4D51-9360-CC79478DCAE4}">
      <dgm:prSet/>
      <dgm:spPr/>
      <dgm:t>
        <a:bodyPr/>
        <a:lstStyle/>
        <a:p>
          <a:endParaRPr lang="en-US"/>
        </a:p>
      </dgm:t>
    </dgm:pt>
    <dgm:pt modelId="{EEBE6322-2918-4967-817F-84A328B5BDF7}" type="sibTrans" cxnId="{A74453DF-2AC0-407E-85F0-23292B96FD09}">
      <dgm:prSet/>
      <dgm:spPr/>
      <dgm:t>
        <a:bodyPr/>
        <a:lstStyle/>
        <a:p>
          <a:endParaRPr lang="fr-FR"/>
        </a:p>
      </dgm:t>
    </dgm:pt>
    <dgm:pt modelId="{0CA77256-EC6A-4517-91A8-FDD3BB280C0C}" type="parTrans" cxnId="{A74453DF-2AC0-407E-85F0-23292B96FD09}">
      <dgm:prSet/>
      <dgm:spPr/>
      <dgm:t>
        <a:bodyPr/>
        <a:lstStyle/>
        <a:p>
          <a:endParaRPr lang="fr-FR"/>
        </a:p>
      </dgm:t>
    </dgm:pt>
    <dgm:pt modelId="{1877E779-A986-4ADB-A014-740F28A68C47}" type="sibTrans" cxnId="{3A35533F-B375-458E-BF7B-569401D675B5}">
      <dgm:prSet/>
      <dgm:spPr/>
      <dgm:t>
        <a:bodyPr/>
        <a:lstStyle/>
        <a:p>
          <a:endParaRPr lang="fr-FR"/>
        </a:p>
      </dgm:t>
    </dgm:pt>
    <dgm:pt modelId="{CDF8E066-15D2-4C6C-AD8F-8AF2DD65328F}" type="parTrans" cxnId="{3A35533F-B375-458E-BF7B-569401D675B5}">
      <dgm:prSet/>
      <dgm:spPr/>
      <dgm:t>
        <a:bodyPr/>
        <a:lstStyle/>
        <a:p>
          <a:endParaRPr lang="fr-FR"/>
        </a:p>
      </dgm:t>
    </dgm:pt>
    <dgm:pt modelId="{98DB581E-A34D-403B-90EE-E31E53022CE6}" type="sibTrans" cxnId="{104487D7-BFB2-4BA9-82CE-4E8688F3096B}">
      <dgm:prSet/>
      <dgm:spPr/>
      <dgm:t>
        <a:bodyPr/>
        <a:lstStyle/>
        <a:p>
          <a:endParaRPr lang="fr-FR"/>
        </a:p>
      </dgm:t>
    </dgm:pt>
    <dgm:pt modelId="{273F38CD-F338-425E-B48A-4653174E8895}" type="parTrans" cxnId="{104487D7-BFB2-4BA9-82CE-4E8688F3096B}">
      <dgm:prSet/>
      <dgm:spPr/>
      <dgm:t>
        <a:bodyPr/>
        <a:lstStyle/>
        <a:p>
          <a:endParaRPr lang="fr-FR"/>
        </a:p>
      </dgm:t>
    </dgm:pt>
    <dgm:pt modelId="{A0C28F16-5CFC-454A-9152-6C81064FDBCF}" type="sibTrans" cxnId="{4649A487-7216-4009-A8CC-EBC991EAF56F}">
      <dgm:prSet/>
      <dgm:spPr/>
      <dgm:t>
        <a:bodyPr/>
        <a:lstStyle/>
        <a:p>
          <a:endParaRPr lang="en-US"/>
        </a:p>
      </dgm:t>
    </dgm:pt>
    <dgm:pt modelId="{8E830DE7-38CF-4261-9EC2-CA4077400A6F}" type="parTrans" cxnId="{4649A487-7216-4009-A8CC-EBC991EAF56F}">
      <dgm:prSet/>
      <dgm:spPr/>
      <dgm:t>
        <a:bodyPr/>
        <a:lstStyle/>
        <a:p>
          <a:endParaRPr lang="en-US"/>
        </a:p>
      </dgm:t>
    </dgm:pt>
    <dgm:pt modelId="{4ADBEBFB-ECCA-4CF9-98E4-880521D620C1}" type="pres">
      <dgm:prSet presAssocID="{4075E40B-C57B-415D-A0A0-0A37652E3490}" presName="Name0" presStyleCnt="0">
        <dgm:presLayoutVars>
          <dgm:dir/>
          <dgm:animLvl val="lvl"/>
          <dgm:resizeHandles val="exact"/>
        </dgm:presLayoutVars>
      </dgm:prSet>
      <dgm:spPr/>
      <dgm:t>
        <a:bodyPr/>
        <a:lstStyle/>
        <a:p>
          <a:endParaRPr lang="fr-FR"/>
        </a:p>
      </dgm:t>
    </dgm:pt>
    <dgm:pt modelId="{14D5C3BC-ADD2-4A41-B92C-CD98B59C6728}" type="pres">
      <dgm:prSet presAssocID="{B07642F7-7FEF-4174-8436-B60C9514E67E}" presName="composite" presStyleCnt="0"/>
      <dgm:spPr/>
    </dgm:pt>
    <dgm:pt modelId="{7DFDE6C7-4B9F-4119-9304-84B513528720}" type="pres">
      <dgm:prSet presAssocID="{B07642F7-7FEF-4174-8436-B60C9514E67E}" presName="parTx" presStyleLbl="alignNode1" presStyleIdx="0" presStyleCnt="3" custScaleY="100000">
        <dgm:presLayoutVars>
          <dgm:chMax val="0"/>
          <dgm:chPref val="0"/>
          <dgm:bulletEnabled val="1"/>
        </dgm:presLayoutVars>
      </dgm:prSet>
      <dgm:spPr/>
      <dgm:t>
        <a:bodyPr/>
        <a:lstStyle/>
        <a:p>
          <a:endParaRPr lang="fr-FR"/>
        </a:p>
      </dgm:t>
    </dgm:pt>
    <dgm:pt modelId="{98FC4B60-5A4F-4CE0-8759-C3660BB390C0}" type="pres">
      <dgm:prSet presAssocID="{B07642F7-7FEF-4174-8436-B60C9514E67E}" presName="desTx" presStyleLbl="alignAccFollowNode1" presStyleIdx="0" presStyleCnt="3">
        <dgm:presLayoutVars>
          <dgm:bulletEnabled val="1"/>
        </dgm:presLayoutVars>
      </dgm:prSet>
      <dgm:spPr/>
      <dgm:t>
        <a:bodyPr/>
        <a:lstStyle/>
        <a:p>
          <a:endParaRPr lang="fr-FR"/>
        </a:p>
      </dgm:t>
    </dgm:pt>
    <dgm:pt modelId="{3F1C2CD4-CA29-4EFA-8F78-AD20C3341BDC}" type="pres">
      <dgm:prSet presAssocID="{AC9990F2-AA5D-4EE8-A9DF-BA4AC6D255B0}" presName="space" presStyleCnt="0"/>
      <dgm:spPr/>
    </dgm:pt>
    <dgm:pt modelId="{54F7C3FB-6C8C-4183-BB87-80CF8994D584}" type="pres">
      <dgm:prSet presAssocID="{F26E2B03-8A2D-4A10-BFD3-042D76E9629D}" presName="composite" presStyleCnt="0"/>
      <dgm:spPr/>
    </dgm:pt>
    <dgm:pt modelId="{552F7423-9BF9-4475-ADC1-84C2B0347AF3}" type="pres">
      <dgm:prSet presAssocID="{F26E2B03-8A2D-4A10-BFD3-042D76E9629D}" presName="parTx" presStyleLbl="alignNode1" presStyleIdx="1" presStyleCnt="3" custScaleX="130919" custScaleY="113850" custLinFactNeighborX="-2919" custLinFactNeighborY="-8575">
        <dgm:presLayoutVars>
          <dgm:chMax val="0"/>
          <dgm:chPref val="0"/>
          <dgm:bulletEnabled val="1"/>
        </dgm:presLayoutVars>
      </dgm:prSet>
      <dgm:spPr/>
      <dgm:t>
        <a:bodyPr/>
        <a:lstStyle/>
        <a:p>
          <a:endParaRPr lang="fr-FR"/>
        </a:p>
      </dgm:t>
    </dgm:pt>
    <dgm:pt modelId="{AD4A356C-4AE1-4403-9E82-840FB5334287}" type="pres">
      <dgm:prSet presAssocID="{F26E2B03-8A2D-4A10-BFD3-042D76E9629D}" presName="desTx" presStyleLbl="alignAccFollowNode1" presStyleIdx="1" presStyleCnt="3" custScaleX="132241" custLinFactNeighborX="-4119" custLinFactNeighborY="-396">
        <dgm:presLayoutVars>
          <dgm:bulletEnabled val="1"/>
        </dgm:presLayoutVars>
      </dgm:prSet>
      <dgm:spPr/>
      <dgm:t>
        <a:bodyPr/>
        <a:lstStyle/>
        <a:p>
          <a:endParaRPr lang="fr-FR"/>
        </a:p>
      </dgm:t>
    </dgm:pt>
    <dgm:pt modelId="{DBAF2750-2190-4601-824D-E1790D174422}" type="pres">
      <dgm:prSet presAssocID="{5D648733-8F80-4DDB-8809-55F3CC831199}" presName="space" presStyleCnt="0"/>
      <dgm:spPr/>
    </dgm:pt>
    <dgm:pt modelId="{E13E100E-89DE-45A7-BF31-7EE955DE7FC1}" type="pres">
      <dgm:prSet presAssocID="{1F989DD3-6BF1-4DAB-9D97-010BF2560FB4}" presName="composite" presStyleCnt="0"/>
      <dgm:spPr/>
    </dgm:pt>
    <dgm:pt modelId="{087EC3BA-D1E4-4D5F-9CC5-65746101F98E}" type="pres">
      <dgm:prSet presAssocID="{1F989DD3-6BF1-4DAB-9D97-010BF2560FB4}" presName="parTx" presStyleLbl="alignNode1" presStyleIdx="2" presStyleCnt="3" custScaleY="100000">
        <dgm:presLayoutVars>
          <dgm:chMax val="0"/>
          <dgm:chPref val="0"/>
          <dgm:bulletEnabled val="1"/>
        </dgm:presLayoutVars>
      </dgm:prSet>
      <dgm:spPr/>
      <dgm:t>
        <a:bodyPr/>
        <a:lstStyle/>
        <a:p>
          <a:endParaRPr lang="fr-FR"/>
        </a:p>
      </dgm:t>
    </dgm:pt>
    <dgm:pt modelId="{5D4D4DE4-B1CE-45CA-AC7F-6A317E6B407E}" type="pres">
      <dgm:prSet presAssocID="{1F989DD3-6BF1-4DAB-9D97-010BF2560FB4}" presName="desTx" presStyleLbl="alignAccFollowNode1" presStyleIdx="2" presStyleCnt="3">
        <dgm:presLayoutVars>
          <dgm:bulletEnabled val="1"/>
        </dgm:presLayoutVars>
      </dgm:prSet>
      <dgm:spPr/>
      <dgm:t>
        <a:bodyPr/>
        <a:lstStyle/>
        <a:p>
          <a:endParaRPr lang="fr-FR"/>
        </a:p>
      </dgm:t>
    </dgm:pt>
  </dgm:ptLst>
  <dgm:cxnLst>
    <dgm:cxn modelId="{1D9A99C2-301E-4AD5-B5DE-CF5FF1BAB292}" type="presOf" srcId="{0B3F9021-F625-4B8C-9D64-A20B84D53067}" destId="{5D4D4DE4-B1CE-45CA-AC7F-6A317E6B407E}" srcOrd="0" destOrd="3" presId="urn:microsoft.com/office/officeart/2005/8/layout/hList1"/>
    <dgm:cxn modelId="{D8EF1485-EF4B-4BF7-AB04-FC430FF8C726}" type="presOf" srcId="{2629D859-FC59-4378-84FA-9E27C322BE71}" destId="{98FC4B60-5A4F-4CE0-8759-C3660BB390C0}" srcOrd="0" destOrd="5" presId="urn:microsoft.com/office/officeart/2005/8/layout/hList1"/>
    <dgm:cxn modelId="{AB9856C8-1FFE-4997-92D5-CC1694A9B360}" srcId="{F26E2B03-8A2D-4A10-BFD3-042D76E9629D}" destId="{8D6E1726-3294-4457-9177-2B34DC9F96B7}" srcOrd="3" destOrd="0" parTransId="{7EC4C7C9-F6DB-4877-8BAB-7707E10ADDFC}" sibTransId="{763AA5D6-81AF-4EB0-A277-549778B7CFDA}"/>
    <dgm:cxn modelId="{4938C442-37FF-4D51-9360-CC79478DCAE4}" srcId="{EB6F2272-AC7C-4A28-BA6C-2B54D53CB4B9}" destId="{8D790A06-A321-4CD3-A0E3-665F82ADAF26}" srcOrd="4" destOrd="0" parTransId="{09EBAFBD-A208-4FBC-8570-E142CF9BF70F}" sibTransId="{13DB245D-DA1D-4C51-A691-085A85D522E9}"/>
    <dgm:cxn modelId="{8B8C50BB-F407-4E56-AEC3-C78BA64EB426}" srcId="{4075E40B-C57B-415D-A0A0-0A37652E3490}" destId="{B07642F7-7FEF-4174-8436-B60C9514E67E}" srcOrd="0" destOrd="0" parTransId="{461E7076-8931-4D19-AB98-319DF7CB601B}" sibTransId="{AC9990F2-AA5D-4EE8-A9DF-BA4AC6D255B0}"/>
    <dgm:cxn modelId="{1058D0CD-9A91-4D03-A1B3-0F147E7782A5}" srcId="{B07642F7-7FEF-4174-8436-B60C9514E67E}" destId="{169D69D1-0B22-4019-ACD3-ED3CFBBDC977}" srcOrd="1" destOrd="0" parTransId="{321D5C2B-A158-4B4B-96D2-E898A0CA3869}" sibTransId="{AB50BE8D-E9F6-4DDF-948E-2B1448B18AEF}"/>
    <dgm:cxn modelId="{44CEBE27-A534-4F4F-AA6B-AD50363C0F4F}" type="presOf" srcId="{F26E2B03-8A2D-4A10-BFD3-042D76E9629D}" destId="{552F7423-9BF9-4475-ADC1-84C2B0347AF3}" srcOrd="0" destOrd="0" presId="urn:microsoft.com/office/officeart/2005/8/layout/hList1"/>
    <dgm:cxn modelId="{93DDCBAC-E839-46B7-A63D-BF37C5640E7C}" type="presOf" srcId="{169D69D1-0B22-4019-ACD3-ED3CFBBDC977}" destId="{98FC4B60-5A4F-4CE0-8759-C3660BB390C0}" srcOrd="0" destOrd="1" presId="urn:microsoft.com/office/officeart/2005/8/layout/hList1"/>
    <dgm:cxn modelId="{BE94EA9D-8CD4-4E01-A19A-0178407D8109}" type="presOf" srcId="{2059CF99-4E85-4DBC-86EB-3F330B030542}" destId="{98FC4B60-5A4F-4CE0-8759-C3660BB390C0}" srcOrd="0" destOrd="3" presId="urn:microsoft.com/office/officeart/2005/8/layout/hList1"/>
    <dgm:cxn modelId="{FFDD26E2-9212-4277-80A6-F76B04189F8D}" srcId="{B07642F7-7FEF-4174-8436-B60C9514E67E}" destId="{7CE91D09-7490-48AF-8D7C-C12C0F47C00E}" srcOrd="4" destOrd="0" parTransId="{137573FC-C51E-4D29-BE96-488F67583FB0}" sibTransId="{6CD541E4-3C94-499D-86DE-DEB91733B3C4}"/>
    <dgm:cxn modelId="{F16D3D40-9842-442C-8A86-FBD65F47A34F}" srcId="{1F989DD3-6BF1-4DAB-9D97-010BF2560FB4}" destId="{E39B60A0-6C9B-4519-A968-F8CCAA695B5B}" srcOrd="2" destOrd="0" parTransId="{B2BA4766-6D17-45B9-B56B-63193AB76338}" sibTransId="{9EB456D8-6748-4C07-9D11-ECD1699B551F}"/>
    <dgm:cxn modelId="{D939DFA8-259A-40B1-B530-D7AA58AB1F9C}" srcId="{F26E2B03-8A2D-4A10-BFD3-042D76E9629D}" destId="{71FAFDBE-DE53-45C9-B4F8-20CB51C7268C}" srcOrd="4" destOrd="0" parTransId="{A08BBC6E-5809-49C5-AAAE-7A5653BC2FBD}" sibTransId="{01967CCD-E368-409A-BC58-5076B877C044}"/>
    <dgm:cxn modelId="{104487D7-BFB2-4BA9-82CE-4E8688F3096B}" srcId="{EB6F2272-AC7C-4A28-BA6C-2B54D53CB4B9}" destId="{5A08117F-C640-45D8-AB90-ACBAABEE50B7}" srcOrd="1" destOrd="0" parTransId="{273F38CD-F338-425E-B48A-4653174E8895}" sibTransId="{98DB581E-A34D-403B-90EE-E31E53022CE6}"/>
    <dgm:cxn modelId="{4B15E5D9-51AE-4391-AD4C-85483C4982B3}" srcId="{F26E2B03-8A2D-4A10-BFD3-042D76E9629D}" destId="{7F733686-8A3D-4A4F-A7E4-01F0567F7D9C}" srcOrd="1" destOrd="0" parTransId="{702F9141-9609-4495-9DDA-154DC6570423}" sibTransId="{DAB154F7-4B62-4E0C-B3EF-A38FF5DF729F}"/>
    <dgm:cxn modelId="{74ACCB66-276E-4C2B-8761-835A924E50CE}" type="presOf" srcId="{EB6F2272-AC7C-4A28-BA6C-2B54D53CB4B9}" destId="{AD4A356C-4AE1-4403-9E82-840FB5334287}" srcOrd="0" destOrd="0" presId="urn:microsoft.com/office/officeart/2005/8/layout/hList1"/>
    <dgm:cxn modelId="{D5842AD6-7866-47BD-9E97-CB8CDFD9ACDD}" srcId="{B07642F7-7FEF-4174-8436-B60C9514E67E}" destId="{8CCB1031-0397-4AB8-92E9-9531B24FE9F6}" srcOrd="7" destOrd="0" parTransId="{3BE0921B-D88A-404D-AC42-1F41FE831586}" sibTransId="{112B27B0-AA8F-4DB9-9AA1-A410A2FDFAE7}"/>
    <dgm:cxn modelId="{466A1104-8F3B-45F5-A044-42D51C441F2C}" type="presOf" srcId="{E39B60A0-6C9B-4519-A968-F8CCAA695B5B}" destId="{5D4D4DE4-B1CE-45CA-AC7F-6A317E6B407E}" srcOrd="0" destOrd="2" presId="urn:microsoft.com/office/officeart/2005/8/layout/hList1"/>
    <dgm:cxn modelId="{783136F9-F4DB-4378-A544-774AB57286FD}" srcId="{B07642F7-7FEF-4174-8436-B60C9514E67E}" destId="{35D56EFC-89A3-4AF0-B6ED-4B4D7FB01A34}" srcOrd="6" destOrd="0" parTransId="{E9C9EE97-4776-4159-A0B8-AD2B8C3FA8C0}" sibTransId="{70105485-3128-41A4-980E-B6C4F0896FB3}"/>
    <dgm:cxn modelId="{4C91C466-ABD2-41C8-A923-3353C28DFC98}" type="presOf" srcId="{71FAFDBE-DE53-45C9-B4F8-20CB51C7268C}" destId="{AD4A356C-4AE1-4403-9E82-840FB5334287}" srcOrd="0" destOrd="10" presId="urn:microsoft.com/office/officeart/2005/8/layout/hList1"/>
    <dgm:cxn modelId="{F3A8799C-9BA0-47E3-914F-F50801082D91}" type="presOf" srcId="{80A01913-2FF2-4C46-8DF1-ADA0BFADBA8A}" destId="{AD4A356C-4AE1-4403-9E82-840FB5334287}" srcOrd="0" destOrd="3" presId="urn:microsoft.com/office/officeart/2005/8/layout/hList1"/>
    <dgm:cxn modelId="{27878428-9EAB-4520-A3F0-87F35CB1CC52}" srcId="{1F989DD3-6BF1-4DAB-9D97-010BF2560FB4}" destId="{0B3F9021-F625-4B8C-9D64-A20B84D53067}" srcOrd="3" destOrd="0" parTransId="{DA2D0A46-8668-469B-BC50-5973AB8F3EA2}" sibTransId="{CCF5CDE8-972A-44B1-8AA8-37FD15F61C37}"/>
    <dgm:cxn modelId="{BFF94AA1-226E-429F-88C9-FDC53B47DA37}" srcId="{F26E2B03-8A2D-4A10-BFD3-042D76E9629D}" destId="{784E9E15-35C9-42E0-A86B-DEFF501BEBFF}" srcOrd="5" destOrd="0" parTransId="{54E1B7B9-9E22-4F07-B96E-27BAE45DA4FB}" sibTransId="{DCAD7C62-74F3-42F6-981E-1439D74BFCAB}"/>
    <dgm:cxn modelId="{2D9E4D40-890E-4B1E-A67B-235E5D9545D7}" srcId="{B07642F7-7FEF-4174-8436-B60C9514E67E}" destId="{2629D859-FC59-4378-84FA-9E27C322BE71}" srcOrd="5" destOrd="0" parTransId="{BFECD6C7-313D-4FBD-8D7C-14EC5960F7A0}" sibTransId="{4EA3841D-0A88-407F-A2A4-94D580BB6D9E}"/>
    <dgm:cxn modelId="{6B26B0AB-17DE-4065-ACED-918FF47E2485}" type="presOf" srcId="{8D33414D-ED91-4F94-8F19-B3F3283F9D7D}" destId="{AD4A356C-4AE1-4403-9E82-840FB5334287}" srcOrd="0" destOrd="8" presId="urn:microsoft.com/office/officeart/2005/8/layout/hList1"/>
    <dgm:cxn modelId="{8BEE7F4A-EBDC-423D-A276-6702917F8B17}" type="presOf" srcId="{4075E40B-C57B-415D-A0A0-0A37652E3490}" destId="{4ADBEBFB-ECCA-4CF9-98E4-880521D620C1}" srcOrd="0" destOrd="0" presId="urn:microsoft.com/office/officeart/2005/8/layout/hList1"/>
    <dgm:cxn modelId="{82C4E133-1023-4C17-84FE-9567619DE919}" srcId="{F26E2B03-8A2D-4A10-BFD3-042D76E9629D}" destId="{EB6F2272-AC7C-4A28-BA6C-2B54D53CB4B9}" srcOrd="0" destOrd="0" parTransId="{3A61B358-3E08-44F4-B31C-AAF8096F10FD}" sibTransId="{BA4922CC-1A83-4D46-BC3C-202B784F6EDC}"/>
    <dgm:cxn modelId="{2DB058BA-C8D4-4FF7-A27E-532F7C969A9F}" type="presOf" srcId="{8D790A06-A321-4CD3-A0E3-665F82ADAF26}" destId="{AD4A356C-4AE1-4403-9E82-840FB5334287}" srcOrd="0" destOrd="5" presId="urn:microsoft.com/office/officeart/2005/8/layout/hList1"/>
    <dgm:cxn modelId="{E30E1191-28A3-4D94-9D63-30F80A8E00DA}" srcId="{1F989DD3-6BF1-4DAB-9D97-010BF2560FB4}" destId="{C0914937-EED1-4405-9EFD-C16F4F1E9D33}" srcOrd="0" destOrd="0" parTransId="{CB6F8779-9F07-41B3-9DF5-712E61D2304A}" sibTransId="{EF6BBF70-3E76-4EFE-9227-C006758EF90B}"/>
    <dgm:cxn modelId="{6F6F9EF7-F03C-4F6B-87A2-1142FCEAFEA9}" srcId="{B07642F7-7FEF-4174-8436-B60C9514E67E}" destId="{BCDA99E1-D1FE-48A1-AB28-423FC5B22D37}" srcOrd="2" destOrd="0" parTransId="{2A985C95-5BDC-43FF-A4B4-2BC31E5E3F4C}" sibTransId="{2592FAA5-1326-45ED-9289-839E938F046D}"/>
    <dgm:cxn modelId="{C658C2FA-92F8-4B2F-A9AF-05D4C191FF51}" srcId="{4075E40B-C57B-415D-A0A0-0A37652E3490}" destId="{1F989DD3-6BF1-4DAB-9D97-010BF2560FB4}" srcOrd="2" destOrd="0" parTransId="{3EA0927B-5A78-4987-89DF-AD18A9B64D2D}" sibTransId="{866763D2-1261-4AAB-A7D2-25778F4A23E6}"/>
    <dgm:cxn modelId="{C65AF965-3033-4E01-8B91-27E5EFF90EC2}" type="presOf" srcId="{9CE7FDA8-2566-4322-919B-244598B05EB1}" destId="{AD4A356C-4AE1-4403-9E82-840FB5334287}" srcOrd="0" destOrd="6" presId="urn:microsoft.com/office/officeart/2005/8/layout/hList1"/>
    <dgm:cxn modelId="{21E2318D-61A8-428D-A2A6-CB9DC378382C}" type="presOf" srcId="{7CE91D09-7490-48AF-8D7C-C12C0F47C00E}" destId="{98FC4B60-5A4F-4CE0-8759-C3660BB390C0}" srcOrd="0" destOrd="4" presId="urn:microsoft.com/office/officeart/2005/8/layout/hList1"/>
    <dgm:cxn modelId="{19B15ABC-DE89-4256-B2CF-34A2C36297FB}" type="presOf" srcId="{C7DE2F38-62F0-4342-99B5-D2370D0C8951}" destId="{98FC4B60-5A4F-4CE0-8759-C3660BB390C0}" srcOrd="0" destOrd="0" presId="urn:microsoft.com/office/officeart/2005/8/layout/hList1"/>
    <dgm:cxn modelId="{74D3A3A5-40AC-454A-9297-35CFB13CB92C}" type="presOf" srcId="{8CCB1031-0397-4AB8-92E9-9531B24FE9F6}" destId="{98FC4B60-5A4F-4CE0-8759-C3660BB390C0}" srcOrd="0" destOrd="7" presId="urn:microsoft.com/office/officeart/2005/8/layout/hList1"/>
    <dgm:cxn modelId="{7D5591E1-8239-4072-9C36-40ABDF8D1C67}" type="presOf" srcId="{BCDA99E1-D1FE-48A1-AB28-423FC5B22D37}" destId="{98FC4B60-5A4F-4CE0-8759-C3660BB390C0}" srcOrd="0" destOrd="2" presId="urn:microsoft.com/office/officeart/2005/8/layout/hList1"/>
    <dgm:cxn modelId="{BD1F0F5A-A2DA-4968-877A-C23C4C51C415}" type="presOf" srcId="{449AD673-B2A7-476C-842C-EB4C3839A18E}" destId="{5D4D4DE4-B1CE-45CA-AC7F-6A317E6B407E}" srcOrd="0" destOrd="1" presId="urn:microsoft.com/office/officeart/2005/8/layout/hList1"/>
    <dgm:cxn modelId="{5C5BA20B-50D4-43A4-A91E-031C2D22A128}" type="presOf" srcId="{8D6E1726-3294-4457-9177-2B34DC9F96B7}" destId="{AD4A356C-4AE1-4403-9E82-840FB5334287}" srcOrd="0" destOrd="9" presId="urn:microsoft.com/office/officeart/2005/8/layout/hList1"/>
    <dgm:cxn modelId="{3D134AB6-240F-40F1-84BE-208CEBF5469E}" type="presOf" srcId="{784E9E15-35C9-42E0-A86B-DEFF501BEBFF}" destId="{AD4A356C-4AE1-4403-9E82-840FB5334287}" srcOrd="0" destOrd="11" presId="urn:microsoft.com/office/officeart/2005/8/layout/hList1"/>
    <dgm:cxn modelId="{3A35533F-B375-458E-BF7B-569401D675B5}" srcId="{EB6F2272-AC7C-4A28-BA6C-2B54D53CB4B9}" destId="{80A01913-2FF2-4C46-8DF1-ADA0BFADBA8A}" srcOrd="2" destOrd="0" parTransId="{CDF8E066-15D2-4C6C-AD8F-8AF2DD65328F}" sibTransId="{1877E779-A986-4ADB-A014-740F28A68C47}"/>
    <dgm:cxn modelId="{B920B1C7-C3D4-4C42-BF02-C019159DD5C5}" type="presOf" srcId="{3C6C62D5-A281-47E3-9BC1-8DE835B35A3F}" destId="{AD4A356C-4AE1-4403-9E82-840FB5334287}" srcOrd="0" destOrd="1" presId="urn:microsoft.com/office/officeart/2005/8/layout/hList1"/>
    <dgm:cxn modelId="{836C3274-87E7-4258-B260-1DBB49ACF7A6}" type="presOf" srcId="{35D56EFC-89A3-4AF0-B6ED-4B4D7FB01A34}" destId="{98FC4B60-5A4F-4CE0-8759-C3660BB390C0}" srcOrd="0" destOrd="6" presId="urn:microsoft.com/office/officeart/2005/8/layout/hList1"/>
    <dgm:cxn modelId="{EF4D6994-5105-4FDA-B543-E126D525750F}" type="presOf" srcId="{C0914937-EED1-4405-9EFD-C16F4F1E9D33}" destId="{5D4D4DE4-B1CE-45CA-AC7F-6A317E6B407E}" srcOrd="0" destOrd="0" presId="urn:microsoft.com/office/officeart/2005/8/layout/hList1"/>
    <dgm:cxn modelId="{50F8F3BC-49F3-40E0-A65C-FD0E7A50164A}" type="presOf" srcId="{5A08117F-C640-45D8-AB90-ACBAABEE50B7}" destId="{AD4A356C-4AE1-4403-9E82-840FB5334287}" srcOrd="0" destOrd="2" presId="urn:microsoft.com/office/officeart/2005/8/layout/hList1"/>
    <dgm:cxn modelId="{4A5DCC9A-12DA-4073-B717-14EBB6C12802}" type="presOf" srcId="{88C26097-AA47-44AB-9A2F-C81EF0AAAE70}" destId="{AD4A356C-4AE1-4403-9E82-840FB5334287}" srcOrd="0" destOrd="4" presId="urn:microsoft.com/office/officeart/2005/8/layout/hList1"/>
    <dgm:cxn modelId="{9CEBC9C9-F2C4-4DAD-BA33-71533DE431FA}" srcId="{EB6F2272-AC7C-4A28-BA6C-2B54D53CB4B9}" destId="{9CE7FDA8-2566-4322-919B-244598B05EB1}" srcOrd="5" destOrd="0" parTransId="{B8C0DC8D-BE63-4C0C-B9D4-4A3A5464B932}" sibTransId="{DE6530E6-19DF-4B2D-A850-FBAC675CDA76}"/>
    <dgm:cxn modelId="{61D02C27-B9DB-4A2F-BBF6-5BEA0097395E}" srcId="{1F989DD3-6BF1-4DAB-9D97-010BF2560FB4}" destId="{449AD673-B2A7-476C-842C-EB4C3839A18E}" srcOrd="1" destOrd="0" parTransId="{971C8E7A-9D5E-4ED6-9EAF-E66B85AEC2A6}" sibTransId="{036E7515-1C4F-4B9A-B953-847EE858C79C}"/>
    <dgm:cxn modelId="{4649A487-7216-4009-A8CC-EBC991EAF56F}" srcId="{EB6F2272-AC7C-4A28-BA6C-2B54D53CB4B9}" destId="{3C6C62D5-A281-47E3-9BC1-8DE835B35A3F}" srcOrd="0" destOrd="0" parTransId="{8E830DE7-38CF-4261-9EC2-CA4077400A6F}" sibTransId="{A0C28F16-5CFC-454A-9152-6C81064FDBCF}"/>
    <dgm:cxn modelId="{BDEE879E-E1C5-4507-9F34-4DECADE01419}" type="presOf" srcId="{7F733686-8A3D-4A4F-A7E4-01F0567F7D9C}" destId="{AD4A356C-4AE1-4403-9E82-840FB5334287}" srcOrd="0" destOrd="7" presId="urn:microsoft.com/office/officeart/2005/8/layout/hList1"/>
    <dgm:cxn modelId="{4E359007-632E-4CEC-AE7D-312D75EF49F1}" type="presOf" srcId="{1F989DD3-6BF1-4DAB-9D97-010BF2560FB4}" destId="{087EC3BA-D1E4-4D5F-9CC5-65746101F98E}" srcOrd="0" destOrd="0" presId="urn:microsoft.com/office/officeart/2005/8/layout/hList1"/>
    <dgm:cxn modelId="{A60AC477-F346-4A52-B28C-42D74DF9468A}" srcId="{B07642F7-7FEF-4174-8436-B60C9514E67E}" destId="{2059CF99-4E85-4DBC-86EB-3F330B030542}" srcOrd="3" destOrd="0" parTransId="{66631181-35BF-46CA-AA45-AA2ABA527A92}" sibTransId="{85481350-ADCF-464B-96B8-3BA48B7925AA}"/>
    <dgm:cxn modelId="{5094BABC-36D6-4F33-8BEF-180A60525D09}" srcId="{4075E40B-C57B-415D-A0A0-0A37652E3490}" destId="{F26E2B03-8A2D-4A10-BFD3-042D76E9629D}" srcOrd="1" destOrd="0" parTransId="{EA6C34FD-F36B-4141-AFC8-4A98174B0AE4}" sibTransId="{5D648733-8F80-4DDB-8809-55F3CC831199}"/>
    <dgm:cxn modelId="{B19BCE86-B127-420C-9A0D-AE50C9B84916}" srcId="{B07642F7-7FEF-4174-8436-B60C9514E67E}" destId="{C7DE2F38-62F0-4342-99B5-D2370D0C8951}" srcOrd="0" destOrd="0" parTransId="{BE57E4B5-78AF-4EAD-95C0-7832C5016FB4}" sibTransId="{F5AE8749-A5FE-424A-A476-39F190423B4A}"/>
    <dgm:cxn modelId="{27B4DCA4-E27B-4392-A222-DD9A66151550}" type="presOf" srcId="{B07642F7-7FEF-4174-8436-B60C9514E67E}" destId="{7DFDE6C7-4B9F-4119-9304-84B513528720}" srcOrd="0" destOrd="0" presId="urn:microsoft.com/office/officeart/2005/8/layout/hList1"/>
    <dgm:cxn modelId="{A74453DF-2AC0-407E-85F0-23292B96FD09}" srcId="{EB6F2272-AC7C-4A28-BA6C-2B54D53CB4B9}" destId="{88C26097-AA47-44AB-9A2F-C81EF0AAAE70}" srcOrd="3" destOrd="0" parTransId="{0CA77256-EC6A-4517-91A8-FDD3BB280C0C}" sibTransId="{EEBE6322-2918-4967-817F-84A328B5BDF7}"/>
    <dgm:cxn modelId="{7F9FCB0C-C319-41F6-A182-EB5D7E77547B}" srcId="{F26E2B03-8A2D-4A10-BFD3-042D76E9629D}" destId="{8D33414D-ED91-4F94-8F19-B3F3283F9D7D}" srcOrd="2" destOrd="0" parTransId="{D5E0C456-5D0F-4455-A884-7BC8167F7B4D}" sibTransId="{5CB5338C-EC80-4711-9C1B-5D3A65205F3D}"/>
    <dgm:cxn modelId="{00D14062-3787-41F2-A173-26CEC2E7CE22}" type="presOf" srcId="{7A158F74-B951-474F-862D-21431A074BBB}" destId="{5D4D4DE4-B1CE-45CA-AC7F-6A317E6B407E}" srcOrd="0" destOrd="4" presId="urn:microsoft.com/office/officeart/2005/8/layout/hList1"/>
    <dgm:cxn modelId="{C2C03BA2-C52E-4AA8-895C-55E0AAB33EF6}" srcId="{1F989DD3-6BF1-4DAB-9D97-010BF2560FB4}" destId="{7A158F74-B951-474F-862D-21431A074BBB}" srcOrd="4" destOrd="0" parTransId="{124DCC29-7A56-4FE7-92AA-69304DBB26D5}" sibTransId="{DD9B96D9-03AE-4624-BC07-F3B9ACFE3CA6}"/>
    <dgm:cxn modelId="{8CCC6CF4-84D9-42D7-A8B5-7FD817DDFDBD}" type="presParOf" srcId="{4ADBEBFB-ECCA-4CF9-98E4-880521D620C1}" destId="{14D5C3BC-ADD2-4A41-B92C-CD98B59C6728}" srcOrd="0" destOrd="0" presId="urn:microsoft.com/office/officeart/2005/8/layout/hList1"/>
    <dgm:cxn modelId="{9D7FDD49-C69D-48DF-91AB-293C0EE1EF8F}" type="presParOf" srcId="{14D5C3BC-ADD2-4A41-B92C-CD98B59C6728}" destId="{7DFDE6C7-4B9F-4119-9304-84B513528720}" srcOrd="0" destOrd="0" presId="urn:microsoft.com/office/officeart/2005/8/layout/hList1"/>
    <dgm:cxn modelId="{38F7E166-473F-4E45-8B9E-B1A1F18B6D74}" type="presParOf" srcId="{14D5C3BC-ADD2-4A41-B92C-CD98B59C6728}" destId="{98FC4B60-5A4F-4CE0-8759-C3660BB390C0}" srcOrd="1" destOrd="0" presId="urn:microsoft.com/office/officeart/2005/8/layout/hList1"/>
    <dgm:cxn modelId="{C7E94A11-55B9-402B-85D4-7B4292E42D38}" type="presParOf" srcId="{4ADBEBFB-ECCA-4CF9-98E4-880521D620C1}" destId="{3F1C2CD4-CA29-4EFA-8F78-AD20C3341BDC}" srcOrd="1" destOrd="0" presId="urn:microsoft.com/office/officeart/2005/8/layout/hList1"/>
    <dgm:cxn modelId="{AAE7CB6D-3FE3-4BE7-90E2-FF757757D12E}" type="presParOf" srcId="{4ADBEBFB-ECCA-4CF9-98E4-880521D620C1}" destId="{54F7C3FB-6C8C-4183-BB87-80CF8994D584}" srcOrd="2" destOrd="0" presId="urn:microsoft.com/office/officeart/2005/8/layout/hList1"/>
    <dgm:cxn modelId="{A7F07C71-973D-4465-8781-A7F9D850491D}" type="presParOf" srcId="{54F7C3FB-6C8C-4183-BB87-80CF8994D584}" destId="{552F7423-9BF9-4475-ADC1-84C2B0347AF3}" srcOrd="0" destOrd="0" presId="urn:microsoft.com/office/officeart/2005/8/layout/hList1"/>
    <dgm:cxn modelId="{A5FC55BC-529A-4B28-8505-0459C1F7060F}" type="presParOf" srcId="{54F7C3FB-6C8C-4183-BB87-80CF8994D584}" destId="{AD4A356C-4AE1-4403-9E82-840FB5334287}" srcOrd="1" destOrd="0" presId="urn:microsoft.com/office/officeart/2005/8/layout/hList1"/>
    <dgm:cxn modelId="{FD11F594-1979-42EA-BCF0-6D0C5F695ABC}" type="presParOf" srcId="{4ADBEBFB-ECCA-4CF9-98E4-880521D620C1}" destId="{DBAF2750-2190-4601-824D-E1790D174422}" srcOrd="3" destOrd="0" presId="urn:microsoft.com/office/officeart/2005/8/layout/hList1"/>
    <dgm:cxn modelId="{D7EED543-197A-4F6E-89AF-AB2DD6FF2369}" type="presParOf" srcId="{4ADBEBFB-ECCA-4CF9-98E4-880521D620C1}" destId="{E13E100E-89DE-45A7-BF31-7EE955DE7FC1}" srcOrd="4" destOrd="0" presId="urn:microsoft.com/office/officeart/2005/8/layout/hList1"/>
    <dgm:cxn modelId="{04BDCEDF-0249-4536-9E88-783BD02F508A}" type="presParOf" srcId="{E13E100E-89DE-45A7-BF31-7EE955DE7FC1}" destId="{087EC3BA-D1E4-4D5F-9CC5-65746101F98E}" srcOrd="0" destOrd="0" presId="urn:microsoft.com/office/officeart/2005/8/layout/hList1"/>
    <dgm:cxn modelId="{7DB076CD-00D2-45AB-9923-6028B07DDCCB}" type="presParOf" srcId="{E13E100E-89DE-45A7-BF31-7EE955DE7FC1}" destId="{5D4D4DE4-B1CE-45CA-AC7F-6A317E6B407E}" srcOrd="1" destOrd="0" presId="urn:microsoft.com/office/officeart/2005/8/layout/hList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2AE3D3-FCB7-4C3D-876E-C32C5AF3C6FD}">
      <dsp:nvSpPr>
        <dsp:cNvPr id="0" name=""/>
        <dsp:cNvSpPr/>
      </dsp:nvSpPr>
      <dsp:spPr>
        <a:xfrm>
          <a:off x="-10256428" y="-1565957"/>
          <a:ext cx="12204922" cy="12204922"/>
        </a:xfrm>
        <a:prstGeom prst="blockArc">
          <a:avLst>
            <a:gd name="adj1" fmla="val 18900000"/>
            <a:gd name="adj2" fmla="val 2700000"/>
            <a:gd name="adj3" fmla="val 177"/>
          </a:avLst>
        </a:pr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5533C8-DAA8-4EDE-8A7A-331B317680AB}">
      <dsp:nvSpPr>
        <dsp:cNvPr id="0" name=""/>
        <dsp:cNvSpPr/>
      </dsp:nvSpPr>
      <dsp:spPr>
        <a:xfrm>
          <a:off x="726294" y="532871"/>
          <a:ext cx="13564322" cy="845032"/>
        </a:xfrm>
        <a:prstGeom prst="rect">
          <a:avLst/>
        </a:prstGeom>
        <a:solidFill>
          <a:schemeClr val="accent1">
            <a:hueOff val="0"/>
            <a:satOff val="0"/>
            <a:lumOff val="0"/>
            <a:alphaOff val="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0" tIns="36000" rIns="0" bIns="36000" numCol="1" spcCol="1270" anchor="ctr" anchorCtr="0">
          <a:noAutofit/>
        </a:bodyPr>
        <a:lstStyle/>
        <a:p>
          <a:pPr lvl="0" algn="l" defTabSz="1422400">
            <a:lnSpc>
              <a:spcPct val="90000"/>
            </a:lnSpc>
            <a:spcBef>
              <a:spcPct val="0"/>
            </a:spcBef>
            <a:spcAft>
              <a:spcPct val="35000"/>
            </a:spcAft>
          </a:pPr>
          <a:r>
            <a:rPr lang="en-US" sz="3200" b="0" kern="1200" dirty="0" smtClean="0">
              <a:latin typeface="Arial Narrow" panose="020B0606020202030204" pitchFamily="34" charset="0"/>
            </a:rPr>
            <a:t>To support service delivery </a:t>
          </a:r>
        </a:p>
      </dsp:txBody>
      <dsp:txXfrm>
        <a:off x="726294" y="532871"/>
        <a:ext cx="13564322" cy="845032"/>
      </dsp:txXfrm>
    </dsp:sp>
    <dsp:sp modelId="{AE33F55D-16D0-4F5C-BCF2-F9703D62A21B}">
      <dsp:nvSpPr>
        <dsp:cNvPr id="0" name=""/>
        <dsp:cNvSpPr/>
      </dsp:nvSpPr>
      <dsp:spPr>
        <a:xfrm>
          <a:off x="129290" y="358383"/>
          <a:ext cx="1194007" cy="1194007"/>
        </a:xfrm>
        <a:prstGeom prst="ellipse">
          <a:avLst/>
        </a:prstGeom>
        <a:solidFill>
          <a:schemeClr val="l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B25B85-BEB9-4ED3-A62D-2283B418DEE8}">
      <dsp:nvSpPr>
        <dsp:cNvPr id="0" name=""/>
        <dsp:cNvSpPr/>
      </dsp:nvSpPr>
      <dsp:spPr>
        <a:xfrm>
          <a:off x="1512016" y="1965499"/>
          <a:ext cx="12778599" cy="845032"/>
        </a:xfrm>
        <a:prstGeom prst="rect">
          <a:avLst/>
        </a:prstGeom>
        <a:solidFill>
          <a:schemeClr val="accent1">
            <a:hueOff val="0"/>
            <a:satOff val="0"/>
            <a:lumOff val="0"/>
            <a:alphaOff val="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0" tIns="36000" rIns="0" bIns="36000" numCol="1" spcCol="1270" anchor="ctr" anchorCtr="0">
          <a:noAutofit/>
        </a:bodyPr>
        <a:lstStyle/>
        <a:p>
          <a:pPr lvl="0" algn="l" defTabSz="1422400">
            <a:lnSpc>
              <a:spcPct val="90000"/>
            </a:lnSpc>
            <a:spcBef>
              <a:spcPct val="0"/>
            </a:spcBef>
            <a:spcAft>
              <a:spcPct val="35000"/>
            </a:spcAft>
          </a:pPr>
          <a:r>
            <a:rPr lang="en-US" sz="3200" b="0" kern="1200" dirty="0" smtClean="0">
              <a:latin typeface="Arial Narrow" panose="020B0606020202030204" pitchFamily="34" charset="0"/>
            </a:rPr>
            <a:t>To inform the HC/HCT’s strategic decision-making</a:t>
          </a:r>
        </a:p>
      </dsp:txBody>
      <dsp:txXfrm>
        <a:off x="1512016" y="1965499"/>
        <a:ext cx="12778599" cy="845032"/>
      </dsp:txXfrm>
    </dsp:sp>
    <dsp:sp modelId="{06607167-3F0F-429F-B219-9E944B3DB80C}">
      <dsp:nvSpPr>
        <dsp:cNvPr id="0" name=""/>
        <dsp:cNvSpPr/>
      </dsp:nvSpPr>
      <dsp:spPr>
        <a:xfrm>
          <a:off x="915012" y="1791011"/>
          <a:ext cx="1194007" cy="1194007"/>
        </a:xfrm>
        <a:prstGeom prst="ellipse">
          <a:avLst/>
        </a:prstGeom>
        <a:solidFill>
          <a:schemeClr val="l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3B26FC-2DB7-4825-9FC2-FC9B7F7C7BAF}">
      <dsp:nvSpPr>
        <dsp:cNvPr id="0" name=""/>
        <dsp:cNvSpPr/>
      </dsp:nvSpPr>
      <dsp:spPr>
        <a:xfrm>
          <a:off x="1871307" y="3398127"/>
          <a:ext cx="12419308" cy="845032"/>
        </a:xfrm>
        <a:prstGeom prst="rect">
          <a:avLst/>
        </a:prstGeom>
        <a:solidFill>
          <a:schemeClr val="accent1">
            <a:hueOff val="0"/>
            <a:satOff val="0"/>
            <a:lumOff val="0"/>
            <a:alphaOff val="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0" tIns="36000" rIns="0" bIns="36000" numCol="1" spcCol="1270" anchor="ctr" anchorCtr="0">
          <a:noAutofit/>
        </a:bodyPr>
        <a:lstStyle/>
        <a:p>
          <a:pPr lvl="0" algn="l" defTabSz="1422400">
            <a:lnSpc>
              <a:spcPct val="90000"/>
            </a:lnSpc>
            <a:spcBef>
              <a:spcPct val="0"/>
            </a:spcBef>
            <a:spcAft>
              <a:spcPct val="35000"/>
            </a:spcAft>
          </a:pPr>
          <a:r>
            <a:rPr lang="en-US" sz="3200" b="0" kern="1200" dirty="0" smtClean="0">
              <a:latin typeface="Arial Narrow" panose="020B0606020202030204" pitchFamily="34" charset="0"/>
            </a:rPr>
            <a:t>To plan and implement cluster strategies</a:t>
          </a:r>
        </a:p>
      </dsp:txBody>
      <dsp:txXfrm>
        <a:off x="1871307" y="3398127"/>
        <a:ext cx="12419308" cy="845032"/>
      </dsp:txXfrm>
    </dsp:sp>
    <dsp:sp modelId="{A6D235CE-A171-4A61-91CD-370FCE615994}">
      <dsp:nvSpPr>
        <dsp:cNvPr id="0" name=""/>
        <dsp:cNvSpPr/>
      </dsp:nvSpPr>
      <dsp:spPr>
        <a:xfrm>
          <a:off x="1274303" y="3223639"/>
          <a:ext cx="1194007" cy="1194007"/>
        </a:xfrm>
        <a:prstGeom prst="ellipse">
          <a:avLst/>
        </a:prstGeom>
        <a:solidFill>
          <a:schemeClr val="l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84A76C-9284-4394-8D11-00F1CAFD4978}">
      <dsp:nvSpPr>
        <dsp:cNvPr id="0" name=""/>
        <dsp:cNvSpPr/>
      </dsp:nvSpPr>
      <dsp:spPr>
        <a:xfrm>
          <a:off x="1871307" y="4829847"/>
          <a:ext cx="12419308" cy="845032"/>
        </a:xfrm>
        <a:prstGeom prst="rect">
          <a:avLst/>
        </a:prstGeom>
        <a:solidFill>
          <a:schemeClr val="accent1">
            <a:hueOff val="0"/>
            <a:satOff val="0"/>
            <a:lumOff val="0"/>
            <a:alphaOff val="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0" tIns="36000" rIns="0" bIns="36000" numCol="1" spcCol="1270" anchor="ctr" anchorCtr="0">
          <a:noAutofit/>
        </a:bodyPr>
        <a:lstStyle/>
        <a:p>
          <a:pPr lvl="0" algn="l" defTabSz="1422400">
            <a:lnSpc>
              <a:spcPct val="90000"/>
            </a:lnSpc>
            <a:spcBef>
              <a:spcPct val="0"/>
            </a:spcBef>
            <a:spcAft>
              <a:spcPct val="35000"/>
            </a:spcAft>
          </a:pPr>
          <a:r>
            <a:rPr lang="en-US" sz="3200" b="0" kern="1200" dirty="0" smtClean="0">
              <a:latin typeface="Arial Narrow" panose="020B0606020202030204" pitchFamily="34" charset="0"/>
            </a:rPr>
            <a:t>To monitor and evaluate performance</a:t>
          </a:r>
        </a:p>
      </dsp:txBody>
      <dsp:txXfrm>
        <a:off x="1871307" y="4829847"/>
        <a:ext cx="12419308" cy="845032"/>
      </dsp:txXfrm>
    </dsp:sp>
    <dsp:sp modelId="{CD7D4B51-8DD7-4759-A451-B3EA9A812715}">
      <dsp:nvSpPr>
        <dsp:cNvPr id="0" name=""/>
        <dsp:cNvSpPr/>
      </dsp:nvSpPr>
      <dsp:spPr>
        <a:xfrm>
          <a:off x="1274303" y="4655360"/>
          <a:ext cx="1194007" cy="1194007"/>
        </a:xfrm>
        <a:prstGeom prst="ellipse">
          <a:avLst/>
        </a:prstGeom>
        <a:solidFill>
          <a:schemeClr val="l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27CC6A-EC49-4B3C-B3F2-0E3BD3583C7E}">
      <dsp:nvSpPr>
        <dsp:cNvPr id="0" name=""/>
        <dsp:cNvSpPr/>
      </dsp:nvSpPr>
      <dsp:spPr>
        <a:xfrm>
          <a:off x="1512016" y="6262475"/>
          <a:ext cx="12778599" cy="845032"/>
        </a:xfrm>
        <a:prstGeom prst="rect">
          <a:avLst/>
        </a:prstGeom>
        <a:solidFill>
          <a:schemeClr val="accent2">
            <a:lumMod val="75000"/>
          </a:schemeClr>
        </a:solidFill>
        <a:ln w="55000" cap="flat" cmpd="thickThin"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0" tIns="81280" rIns="0" bIns="81280" numCol="1" spcCol="1270" anchor="ctr" anchorCtr="0">
          <a:noAutofit/>
        </a:bodyPr>
        <a:lstStyle/>
        <a:p>
          <a:pPr lvl="0" algn="l" defTabSz="1422400">
            <a:lnSpc>
              <a:spcPct val="90000"/>
            </a:lnSpc>
            <a:spcBef>
              <a:spcPct val="0"/>
            </a:spcBef>
            <a:spcAft>
              <a:spcPct val="35000"/>
            </a:spcAft>
          </a:pPr>
          <a:r>
            <a:rPr lang="en-US" sz="3200" b="1" kern="1200" dirty="0" smtClean="0">
              <a:latin typeface="Arial Narrow" panose="020B0606020202030204" pitchFamily="34" charset="0"/>
            </a:rPr>
            <a:t>To build national capacity in preparedness and contingency planning</a:t>
          </a:r>
        </a:p>
      </dsp:txBody>
      <dsp:txXfrm>
        <a:off x="1512016" y="6262475"/>
        <a:ext cx="12778599" cy="845032"/>
      </dsp:txXfrm>
    </dsp:sp>
    <dsp:sp modelId="{EC83AD0E-CC15-4C09-85C6-B288D3B62303}">
      <dsp:nvSpPr>
        <dsp:cNvPr id="0" name=""/>
        <dsp:cNvSpPr/>
      </dsp:nvSpPr>
      <dsp:spPr>
        <a:xfrm>
          <a:off x="915012" y="6087988"/>
          <a:ext cx="1194007" cy="1194007"/>
        </a:xfrm>
        <a:prstGeom prst="ellipse">
          <a:avLst/>
        </a:prstGeom>
        <a:solidFill>
          <a:schemeClr val="accent2">
            <a:lumMod val="75000"/>
          </a:schemeClr>
        </a:solidFill>
        <a:ln w="55000" cap="flat" cmpd="thickThin" algn="ctr">
          <a:solidFill>
            <a:schemeClr val="accent2">
              <a:lumMod val="50000"/>
            </a:schemeClr>
          </a:solidFill>
          <a:prstDash val="solid"/>
        </a:ln>
        <a:effectLst/>
      </dsp:spPr>
      <dsp:style>
        <a:lnRef idx="2">
          <a:scrgbClr r="0" g="0" b="0"/>
        </a:lnRef>
        <a:fillRef idx="1">
          <a:scrgbClr r="0" g="0" b="0"/>
        </a:fillRef>
        <a:effectRef idx="0">
          <a:scrgbClr r="0" g="0" b="0"/>
        </a:effectRef>
        <a:fontRef idx="minor"/>
      </dsp:style>
    </dsp:sp>
    <dsp:sp modelId="{3BA19506-0701-4619-9282-4B45F8DCF540}">
      <dsp:nvSpPr>
        <dsp:cNvPr id="0" name=""/>
        <dsp:cNvSpPr/>
      </dsp:nvSpPr>
      <dsp:spPr>
        <a:xfrm>
          <a:off x="726294" y="7695103"/>
          <a:ext cx="13564322" cy="845032"/>
        </a:xfrm>
        <a:prstGeom prst="rect">
          <a:avLst/>
        </a:prstGeom>
        <a:solidFill>
          <a:schemeClr val="accent1">
            <a:hueOff val="0"/>
            <a:satOff val="0"/>
            <a:lumOff val="0"/>
            <a:alphaOff val="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0" tIns="36000" rIns="0" bIns="36000" numCol="1" spcCol="1270" anchor="ctr" anchorCtr="0">
          <a:noAutofit/>
        </a:bodyPr>
        <a:lstStyle/>
        <a:p>
          <a:pPr lvl="0" algn="l" defTabSz="1422400">
            <a:lnSpc>
              <a:spcPct val="90000"/>
            </a:lnSpc>
            <a:spcBef>
              <a:spcPct val="0"/>
            </a:spcBef>
            <a:spcAft>
              <a:spcPct val="35000"/>
            </a:spcAft>
          </a:pPr>
          <a:r>
            <a:rPr lang="en-US" sz="3200" b="0" kern="1200" dirty="0" smtClean="0">
              <a:latin typeface="Arial Narrow" panose="020B0606020202030204" pitchFamily="34" charset="0"/>
            </a:rPr>
            <a:t>To support robust advocacy</a:t>
          </a:r>
        </a:p>
      </dsp:txBody>
      <dsp:txXfrm>
        <a:off x="726294" y="7695103"/>
        <a:ext cx="13564322" cy="845032"/>
      </dsp:txXfrm>
    </dsp:sp>
    <dsp:sp modelId="{C728E907-3734-4089-B840-149C8502B572}">
      <dsp:nvSpPr>
        <dsp:cNvPr id="0" name=""/>
        <dsp:cNvSpPr/>
      </dsp:nvSpPr>
      <dsp:spPr>
        <a:xfrm>
          <a:off x="129290" y="7520616"/>
          <a:ext cx="1194007" cy="1194007"/>
        </a:xfrm>
        <a:prstGeom prst="ellipse">
          <a:avLst/>
        </a:prstGeom>
        <a:solidFill>
          <a:schemeClr val="l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BE95F5-271F-438E-A053-20ABAE04DC03}">
      <dsp:nvSpPr>
        <dsp:cNvPr id="0" name=""/>
        <dsp:cNvSpPr/>
      </dsp:nvSpPr>
      <dsp:spPr>
        <a:xfrm rot="5400000">
          <a:off x="-716169" y="735056"/>
          <a:ext cx="4774465" cy="3342125"/>
        </a:xfrm>
        <a:prstGeom prst="chevron">
          <a:avLst/>
        </a:prstGeom>
        <a:solidFill>
          <a:schemeClr val="accent5">
            <a:lumMod val="75000"/>
          </a:schemeClr>
        </a:solid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US" sz="3200" b="1" kern="1200" noProof="0" dirty="0" smtClean="0">
            <a:latin typeface="Arial Narrow" panose="020B0606020202030204" pitchFamily="34" charset="0"/>
          </a:endParaRPr>
        </a:p>
        <a:p>
          <a:pPr lvl="0" algn="ctr" defTabSz="1422400">
            <a:lnSpc>
              <a:spcPct val="90000"/>
            </a:lnSpc>
            <a:spcBef>
              <a:spcPct val="0"/>
            </a:spcBef>
            <a:spcAft>
              <a:spcPct val="35000"/>
            </a:spcAft>
          </a:pPr>
          <a:r>
            <a:rPr lang="en-US" sz="3200" b="1" kern="1200" noProof="0" dirty="0" smtClean="0">
              <a:latin typeface="Arial Narrow" panose="020B0606020202030204" pitchFamily="34" charset="0"/>
            </a:rPr>
            <a:t>Risk assessment, analysis and monitoring</a:t>
          </a:r>
          <a:endParaRPr lang="en-US" sz="3200" b="1" kern="1200" noProof="0" dirty="0">
            <a:latin typeface="Arial Narrow" panose="020B0606020202030204" pitchFamily="34" charset="0"/>
          </a:endParaRPr>
        </a:p>
      </dsp:txBody>
      <dsp:txXfrm rot="-5400000">
        <a:off x="2" y="1689949"/>
        <a:ext cx="3342125" cy="1432340"/>
      </dsp:txXfrm>
    </dsp:sp>
    <dsp:sp modelId="{8B9DDF68-4BC4-4835-898E-4FB2700BB0F8}">
      <dsp:nvSpPr>
        <dsp:cNvPr id="0" name=""/>
        <dsp:cNvSpPr/>
      </dsp:nvSpPr>
      <dsp:spPr>
        <a:xfrm rot="5400000">
          <a:off x="5032031" y="-1671018"/>
          <a:ext cx="3105034" cy="6484845"/>
        </a:xfrm>
        <a:prstGeom prst="round2SameRect">
          <a:avLst/>
        </a:prstGeom>
        <a:solidFill>
          <a:schemeClr val="lt1">
            <a:alpha val="90000"/>
            <a:hueOff val="0"/>
            <a:satOff val="0"/>
            <a:lumOff val="0"/>
            <a:alphaOff val="0"/>
          </a:schemeClr>
        </a:solidFill>
        <a:ln w="55000" cap="flat" cmpd="thickThin" algn="ctr">
          <a:solidFill>
            <a:schemeClr val="accent5">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8000" tIns="0" rIns="0" bIns="0" numCol="1" spcCol="1270" anchor="ctr" anchorCtr="0">
          <a:noAutofit/>
        </a:bodyPr>
        <a:lstStyle/>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Hazard mapping and risks analysis</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Expected impact WASH access, services and use</a:t>
          </a: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Developing scenarios</a:t>
          </a: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Risk monitoring and early warning systems</a:t>
          </a:r>
        </a:p>
      </dsp:txBody>
      <dsp:txXfrm rot="-5400000">
        <a:off x="3342126" y="170462"/>
        <a:ext cx="6333270" cy="2801884"/>
      </dsp:txXfrm>
    </dsp:sp>
    <dsp:sp modelId="{37D47807-FDB3-4535-8503-451CBDF34470}">
      <dsp:nvSpPr>
        <dsp:cNvPr id="0" name=""/>
        <dsp:cNvSpPr/>
      </dsp:nvSpPr>
      <dsp:spPr>
        <a:xfrm rot="5400000">
          <a:off x="-697687" y="4231893"/>
          <a:ext cx="4774465" cy="3342125"/>
        </a:xfrm>
        <a:prstGeom prst="chevron">
          <a:avLst/>
        </a:prstGeom>
        <a:solidFill>
          <a:schemeClr val="accent2">
            <a:lumMod val="50000"/>
          </a:schemeClr>
        </a:solid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US" sz="3200" b="1" kern="1200" noProof="0" dirty="0" smtClean="0">
            <a:latin typeface="Arial Narrow" panose="020B0606020202030204" pitchFamily="34" charset="0"/>
          </a:endParaRPr>
        </a:p>
        <a:p>
          <a:pPr lvl="0" algn="ctr" defTabSz="1422400">
            <a:lnSpc>
              <a:spcPct val="90000"/>
            </a:lnSpc>
            <a:spcBef>
              <a:spcPct val="0"/>
            </a:spcBef>
            <a:spcAft>
              <a:spcPct val="35000"/>
            </a:spcAft>
          </a:pPr>
          <a:r>
            <a:rPr lang="en-US" sz="3200" b="1" kern="1200" noProof="0" dirty="0" smtClean="0">
              <a:latin typeface="Arial Narrow" panose="020B0606020202030204" pitchFamily="34" charset="0"/>
            </a:rPr>
            <a:t>Coordination &amp; Management Arrangement</a:t>
          </a:r>
          <a:endParaRPr lang="en-US" sz="3200" b="1" kern="1200" noProof="0" dirty="0">
            <a:latin typeface="Arial Narrow" panose="020B0606020202030204" pitchFamily="34" charset="0"/>
          </a:endParaRPr>
        </a:p>
      </dsp:txBody>
      <dsp:txXfrm rot="-5400000">
        <a:off x="18484" y="5186786"/>
        <a:ext cx="3342125" cy="1432340"/>
      </dsp:txXfrm>
    </dsp:sp>
    <dsp:sp modelId="{A54BD177-5A89-4880-8D12-E30482A21AD3}">
      <dsp:nvSpPr>
        <dsp:cNvPr id="0" name=""/>
        <dsp:cNvSpPr/>
      </dsp:nvSpPr>
      <dsp:spPr>
        <a:xfrm rot="5400000">
          <a:off x="5032847" y="1728114"/>
          <a:ext cx="3103402" cy="6484845"/>
        </a:xfrm>
        <a:prstGeom prst="round2SameRect">
          <a:avLst/>
        </a:prstGeom>
        <a:solidFill>
          <a:schemeClr val="lt1">
            <a:alpha val="90000"/>
            <a:hueOff val="0"/>
            <a:satOff val="0"/>
            <a:lumOff val="0"/>
            <a:alphaOff val="0"/>
          </a:schemeClr>
        </a:solidFill>
        <a:ln w="55000" cap="flat" cmpd="thickThin" algn="ctr">
          <a:solidFill>
            <a:schemeClr val="accent2">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8000" tIns="0" rIns="0" bIns="0" numCol="1" spcCol="1270" anchor="ctr" anchorCtr="0">
          <a:noAutofit/>
        </a:bodyPr>
        <a:lstStyle/>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Humanitarian principles</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WASH Coordination structures arrangement</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Information Management, needs assessment and response monitoring</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Inter-sector coordination arrangement</a:t>
          </a:r>
          <a:endParaRPr lang="en-US" sz="2800" kern="1200" noProof="0" dirty="0">
            <a:latin typeface="Arial Narrow" panose="020B0606020202030204" pitchFamily="34" charset="0"/>
          </a:endParaRPr>
        </a:p>
      </dsp:txBody>
      <dsp:txXfrm rot="-5400000">
        <a:off x="3342126" y="3570331"/>
        <a:ext cx="6333349" cy="2800410"/>
      </dsp:txXfrm>
    </dsp:sp>
    <dsp:sp modelId="{2E5DAC39-3E35-46DE-8D5C-FAEBA658C8CE}">
      <dsp:nvSpPr>
        <dsp:cNvPr id="0" name=""/>
        <dsp:cNvSpPr/>
      </dsp:nvSpPr>
      <dsp:spPr>
        <a:xfrm rot="5400000">
          <a:off x="-716169" y="7728826"/>
          <a:ext cx="4774465" cy="3342125"/>
        </a:xfrm>
        <a:prstGeom prst="chevron">
          <a:avLst/>
        </a:prstGeom>
        <a:solidFill>
          <a:srgbClr val="68861C"/>
        </a:solid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US" sz="3200" b="1" kern="1200" noProof="0" dirty="0" smtClean="0">
            <a:latin typeface="Arial Narrow" panose="020B0606020202030204" pitchFamily="34" charset="0"/>
          </a:endParaRPr>
        </a:p>
        <a:p>
          <a:pPr lvl="0" algn="ctr" defTabSz="1422400">
            <a:lnSpc>
              <a:spcPct val="90000"/>
            </a:lnSpc>
            <a:spcBef>
              <a:spcPct val="0"/>
            </a:spcBef>
            <a:spcAft>
              <a:spcPct val="35000"/>
            </a:spcAft>
          </a:pPr>
          <a:r>
            <a:rPr lang="en-US" sz="3200" b="1" kern="1200" noProof="0" dirty="0" smtClean="0">
              <a:latin typeface="Arial Narrow" panose="020B0606020202030204" pitchFamily="34" charset="0"/>
            </a:rPr>
            <a:t>Designing the Emergency WASH Response Plan</a:t>
          </a:r>
          <a:endParaRPr lang="en-US" sz="3200" b="1" kern="1200" noProof="0" dirty="0">
            <a:latin typeface="Arial Narrow" panose="020B0606020202030204" pitchFamily="34" charset="0"/>
          </a:endParaRPr>
        </a:p>
      </dsp:txBody>
      <dsp:txXfrm rot="-5400000">
        <a:off x="2" y="8683719"/>
        <a:ext cx="3342125" cy="1432340"/>
      </dsp:txXfrm>
    </dsp:sp>
    <dsp:sp modelId="{5A495103-1482-4B5D-8C45-D2B20AB062F0}">
      <dsp:nvSpPr>
        <dsp:cNvPr id="0" name=""/>
        <dsp:cNvSpPr/>
      </dsp:nvSpPr>
      <dsp:spPr>
        <a:xfrm rot="5400000">
          <a:off x="5032847" y="5266692"/>
          <a:ext cx="3103402" cy="6484845"/>
        </a:xfrm>
        <a:prstGeom prst="round2SameRect">
          <a:avLst/>
        </a:prstGeom>
        <a:solidFill>
          <a:schemeClr val="lt1">
            <a:alpha val="90000"/>
            <a:hueOff val="0"/>
            <a:satOff val="0"/>
            <a:lumOff val="0"/>
            <a:alphaOff val="0"/>
          </a:schemeClr>
        </a:solidFill>
        <a:ln w="55000" cap="flat" cmpd="thickThin" algn="ctr">
          <a:solidFill>
            <a:srgbClr val="68861C"/>
          </a:solidFill>
          <a:prstDash val="solid"/>
        </a:ln>
        <a:effectLst/>
      </dsp:spPr>
      <dsp:style>
        <a:lnRef idx="2">
          <a:scrgbClr r="0" g="0" b="0"/>
        </a:lnRef>
        <a:fillRef idx="1">
          <a:scrgbClr r="0" g="0" b="0"/>
        </a:fillRef>
        <a:effectRef idx="0">
          <a:scrgbClr r="0" g="0" b="0"/>
        </a:effectRef>
        <a:fontRef idx="minor"/>
      </dsp:style>
      <dsp:txBody>
        <a:bodyPr spcFirstLastPara="0" vert="horz" wrap="square" lIns="108000" tIns="0" rIns="0" bIns="0" numCol="1" spcCol="1270" anchor="ctr" anchorCtr="0">
          <a:noAutofit/>
        </a:bodyPr>
        <a:lstStyle/>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Context and gaps analysis</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Response strategy</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Centrality of protection</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Policies, Standards and technical guidance</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Community Engagement</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Cross cutting issues</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Accountability to Affected population</a:t>
          </a:r>
          <a:endParaRPr lang="en-US" sz="2800" kern="1200" noProof="0" dirty="0">
            <a:latin typeface="Arial Narrow" panose="020B0606020202030204" pitchFamily="34" charset="0"/>
          </a:endParaRPr>
        </a:p>
      </dsp:txBody>
      <dsp:txXfrm rot="-5400000">
        <a:off x="3342126" y="7108909"/>
        <a:ext cx="6333349" cy="2800410"/>
      </dsp:txXfrm>
    </dsp:sp>
    <dsp:sp modelId="{390723D9-2496-49B7-A46A-A324666C2FEE}">
      <dsp:nvSpPr>
        <dsp:cNvPr id="0" name=""/>
        <dsp:cNvSpPr/>
      </dsp:nvSpPr>
      <dsp:spPr>
        <a:xfrm rot="5400000">
          <a:off x="-716169" y="11252257"/>
          <a:ext cx="4774465" cy="3342125"/>
        </a:xfrm>
        <a:prstGeom prst="chevron">
          <a:avLst/>
        </a:prstGeom>
        <a:solidFill>
          <a:srgbClr val="6B3C88"/>
        </a:solid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US" sz="3200" b="1" kern="1200" noProof="0" dirty="0" smtClean="0">
            <a:latin typeface="Arial Narrow" panose="020B0606020202030204" pitchFamily="34" charset="0"/>
          </a:endParaRPr>
        </a:p>
        <a:p>
          <a:pPr lvl="0" algn="ctr" defTabSz="1422400">
            <a:lnSpc>
              <a:spcPct val="90000"/>
            </a:lnSpc>
            <a:spcBef>
              <a:spcPct val="0"/>
            </a:spcBef>
            <a:spcAft>
              <a:spcPct val="35000"/>
            </a:spcAft>
          </a:pPr>
          <a:r>
            <a:rPr lang="en-US" sz="3200" b="1" kern="1200" noProof="0" dirty="0" smtClean="0">
              <a:latin typeface="Arial Narrow" panose="020B0606020202030204" pitchFamily="34" charset="0"/>
            </a:rPr>
            <a:t>Operational Capacity to Deliver</a:t>
          </a:r>
          <a:endParaRPr lang="en-US" sz="3200" b="1" kern="1200" noProof="0" dirty="0">
            <a:latin typeface="Arial Narrow" panose="020B0606020202030204" pitchFamily="34" charset="0"/>
          </a:endParaRPr>
        </a:p>
      </dsp:txBody>
      <dsp:txXfrm rot="-5400000">
        <a:off x="2" y="12207150"/>
        <a:ext cx="3342125" cy="1432340"/>
      </dsp:txXfrm>
    </dsp:sp>
    <dsp:sp modelId="{2E21B4C0-C41C-419A-9178-221FFB13F017}">
      <dsp:nvSpPr>
        <dsp:cNvPr id="0" name=""/>
        <dsp:cNvSpPr/>
      </dsp:nvSpPr>
      <dsp:spPr>
        <a:xfrm rot="5400000">
          <a:off x="5032847" y="8765392"/>
          <a:ext cx="3103402" cy="6484845"/>
        </a:xfrm>
        <a:prstGeom prst="round2SameRect">
          <a:avLst/>
        </a:prstGeom>
        <a:solidFill>
          <a:schemeClr val="lt1">
            <a:alpha val="90000"/>
            <a:hueOff val="0"/>
            <a:satOff val="0"/>
            <a:lumOff val="0"/>
            <a:alphaOff val="0"/>
          </a:schemeClr>
        </a:solidFill>
        <a:ln w="55000" cap="flat" cmpd="thickThin" algn="ctr">
          <a:solidFill>
            <a:srgbClr val="6B3C88"/>
          </a:solidFill>
          <a:prstDash val="solid"/>
        </a:ln>
        <a:effectLst/>
      </dsp:spPr>
      <dsp:style>
        <a:lnRef idx="2">
          <a:scrgbClr r="0" g="0" b="0"/>
        </a:lnRef>
        <a:fillRef idx="1">
          <a:scrgbClr r="0" g="0" b="0"/>
        </a:fillRef>
        <a:effectRef idx="0">
          <a:scrgbClr r="0" g="0" b="0"/>
        </a:effectRef>
        <a:fontRef idx="minor"/>
      </dsp:style>
      <dsp:txBody>
        <a:bodyPr spcFirstLastPara="0" vert="horz" wrap="square" lIns="108000" tIns="0" rIns="0" bIns="0" numCol="1" spcCol="1270" anchor="ctr" anchorCtr="0">
          <a:noAutofit/>
        </a:bodyPr>
        <a:lstStyle/>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Mapping actors (partners, private sector…)</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Supply of key items and WASH services</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WASH human resources</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Resource mobilization</a:t>
          </a:r>
          <a:endParaRPr lang="en-US" sz="2800" kern="1200" noProof="0" dirty="0">
            <a:latin typeface="Arial Narrow" panose="020B0606020202030204" pitchFamily="34" charset="0"/>
          </a:endParaRPr>
        </a:p>
        <a:p>
          <a:pPr marL="285750" lvl="1" indent="-285750" algn="l" defTabSz="1244600">
            <a:lnSpc>
              <a:spcPct val="100000"/>
            </a:lnSpc>
            <a:spcBef>
              <a:spcPct val="0"/>
            </a:spcBef>
            <a:spcAft>
              <a:spcPts val="0"/>
            </a:spcAft>
            <a:buChar char="••"/>
          </a:pPr>
          <a:r>
            <a:rPr lang="en-US" sz="2800" kern="1200" noProof="0" dirty="0" smtClean="0">
              <a:latin typeface="Arial Narrow" panose="020B0606020202030204" pitchFamily="34" charset="0"/>
            </a:rPr>
            <a:t>Logistical arrangement</a:t>
          </a:r>
          <a:endParaRPr lang="en-US" sz="2800" kern="1200" noProof="0" dirty="0">
            <a:latin typeface="Arial Narrow" panose="020B0606020202030204" pitchFamily="34" charset="0"/>
          </a:endParaRPr>
        </a:p>
      </dsp:txBody>
      <dsp:txXfrm rot="-5400000">
        <a:off x="3342126" y="10607609"/>
        <a:ext cx="6333349" cy="2800410"/>
      </dsp:txXfrm>
    </dsp:sp>
    <dsp:sp modelId="{BBD3462C-8639-43A9-835F-FEFA415A734A}">
      <dsp:nvSpPr>
        <dsp:cNvPr id="0" name=""/>
        <dsp:cNvSpPr/>
      </dsp:nvSpPr>
      <dsp:spPr>
        <a:xfrm rot="5400000">
          <a:off x="-716169" y="15980048"/>
          <a:ext cx="4774465" cy="3342125"/>
        </a:xfrm>
        <a:prstGeom prst="chevron">
          <a:avLst/>
        </a:prstGeom>
        <a:solidFill>
          <a:schemeClr val="tx1"/>
        </a:solid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0" rIns="0" bIns="0" numCol="1" spcCol="1270" anchor="ctr" anchorCtr="0">
          <a:noAutofit/>
        </a:bodyPr>
        <a:lstStyle/>
        <a:p>
          <a:pPr lvl="0" algn="ctr" defTabSz="1422400">
            <a:lnSpc>
              <a:spcPct val="90000"/>
            </a:lnSpc>
            <a:spcBef>
              <a:spcPct val="0"/>
            </a:spcBef>
            <a:spcAft>
              <a:spcPct val="35000"/>
            </a:spcAft>
          </a:pPr>
          <a:endParaRPr lang="en-US" sz="3200" b="1" kern="1200" noProof="0" dirty="0" smtClean="0">
            <a:latin typeface="Arial Narrow" panose="020B0606020202030204" pitchFamily="34" charset="0"/>
          </a:endParaRPr>
        </a:p>
        <a:p>
          <a:pPr lvl="0" algn="ctr" defTabSz="1422400">
            <a:lnSpc>
              <a:spcPct val="90000"/>
            </a:lnSpc>
            <a:spcBef>
              <a:spcPct val="0"/>
            </a:spcBef>
            <a:spcAft>
              <a:spcPct val="35000"/>
            </a:spcAft>
          </a:pPr>
          <a:r>
            <a:rPr lang="en-US" sz="3200" b="1" kern="1200" noProof="0" dirty="0" smtClean="0">
              <a:latin typeface="Arial Narrow" panose="020B0606020202030204" pitchFamily="34" charset="0"/>
            </a:rPr>
            <a:t>Building the capacity of the sector to respond to emergencies</a:t>
          </a:r>
          <a:endParaRPr lang="en-US" sz="3200" b="1" kern="1200" noProof="0" dirty="0">
            <a:latin typeface="Arial Narrow" panose="020B0606020202030204" pitchFamily="34" charset="0"/>
          </a:endParaRPr>
        </a:p>
      </dsp:txBody>
      <dsp:txXfrm rot="-5400000">
        <a:off x="2" y="16934941"/>
        <a:ext cx="3342125" cy="1432340"/>
      </dsp:txXfrm>
    </dsp:sp>
    <dsp:sp modelId="{A63234EA-62E7-4B3E-B462-FEFF6B8C03BF}">
      <dsp:nvSpPr>
        <dsp:cNvPr id="0" name=""/>
        <dsp:cNvSpPr/>
      </dsp:nvSpPr>
      <dsp:spPr>
        <a:xfrm rot="5400000">
          <a:off x="5032847" y="13525003"/>
          <a:ext cx="3103402" cy="6484845"/>
        </a:xfrm>
        <a:prstGeom prst="round2SameRect">
          <a:avLst/>
        </a:prstGeom>
        <a:solidFill>
          <a:schemeClr val="lt1">
            <a:alpha val="90000"/>
            <a:hueOff val="0"/>
            <a:satOff val="0"/>
            <a:lumOff val="0"/>
            <a:alphaOff val="0"/>
          </a:schemeClr>
        </a:solidFill>
        <a:ln w="55000" cap="flat" cmpd="thickThin"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Minimum Preparedness Actions</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Community preparedness in high risks areas</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Capacity building plan of the WASH sector</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Advocacy</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Knowledge management and lessons learnt</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Simulation of the emergency response plan</a:t>
          </a:r>
          <a:endParaRPr lang="en-US" sz="2800" kern="1200" noProof="0" dirty="0">
            <a:latin typeface="Arial Narrow" panose="020B0606020202030204" pitchFamily="34" charset="0"/>
          </a:endParaRPr>
        </a:p>
      </dsp:txBody>
      <dsp:txXfrm rot="-5400000">
        <a:off x="3342126" y="15367220"/>
        <a:ext cx="6333349" cy="28004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DE6C7-4B9F-4119-9304-84B513528720}">
      <dsp:nvSpPr>
        <dsp:cNvPr id="0" name=""/>
        <dsp:cNvSpPr/>
      </dsp:nvSpPr>
      <dsp:spPr>
        <a:xfrm>
          <a:off x="14009" y="-766069"/>
          <a:ext cx="3990271" cy="1532139"/>
        </a:xfrm>
        <a:prstGeom prst="rect">
          <a:avLst/>
        </a:prstGeom>
        <a:solidFill>
          <a:srgbClr val="006666"/>
        </a:solid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36000" rIns="144000" bIns="36000" numCol="1" spcCol="1270" anchor="ctr" anchorCtr="0">
          <a:noAutofit/>
        </a:bodyPr>
        <a:lstStyle/>
        <a:p>
          <a:pPr lvl="0" algn="ctr" defTabSz="1422400">
            <a:lnSpc>
              <a:spcPct val="90000"/>
            </a:lnSpc>
            <a:spcBef>
              <a:spcPct val="0"/>
            </a:spcBef>
            <a:spcAft>
              <a:spcPts val="0"/>
            </a:spcAft>
          </a:pPr>
          <a:r>
            <a:rPr lang="en-US" sz="3200" b="1" kern="1200" noProof="0" dirty="0" smtClean="0">
              <a:latin typeface="Arial Narrow" panose="020B0606020202030204" pitchFamily="34" charset="0"/>
            </a:rPr>
            <a:t>Who is involved?</a:t>
          </a:r>
          <a:endParaRPr lang="en-US" sz="3200" b="1" kern="1200" noProof="0" dirty="0">
            <a:latin typeface="Arial Narrow" panose="020B0606020202030204" pitchFamily="34" charset="0"/>
          </a:endParaRPr>
        </a:p>
      </dsp:txBody>
      <dsp:txXfrm>
        <a:off x="14009" y="-766069"/>
        <a:ext cx="3990271" cy="1532139"/>
      </dsp:txXfrm>
    </dsp:sp>
    <dsp:sp modelId="{98FC4B60-5A4F-4CE0-8759-C3660BB390C0}">
      <dsp:nvSpPr>
        <dsp:cNvPr id="0" name=""/>
        <dsp:cNvSpPr/>
      </dsp:nvSpPr>
      <dsp:spPr>
        <a:xfrm>
          <a:off x="14009" y="766069"/>
          <a:ext cx="3990271" cy="4841496"/>
        </a:xfrm>
        <a:prstGeom prst="rect">
          <a:avLst/>
        </a:prstGeom>
        <a:solidFill>
          <a:srgbClr val="CCCCCC">
            <a:alpha val="89804"/>
          </a:srgbClr>
        </a:solidFill>
        <a:ln w="55000" cap="flat" cmpd="thickThin"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44000" tIns="149352" rIns="108000" bIns="224028" numCol="1" spcCol="1270" anchor="t" anchorCtr="0">
          <a:noAutofit/>
        </a:bodyPr>
        <a:lstStyle/>
        <a:p>
          <a:pPr marL="285750" lvl="1" indent="-285750" algn="l" defTabSz="1244600">
            <a:lnSpc>
              <a:spcPct val="90000"/>
            </a:lnSpc>
            <a:spcBef>
              <a:spcPct val="0"/>
            </a:spcBef>
            <a:spcAft>
              <a:spcPct val="15000"/>
            </a:spcAft>
            <a:buChar char="••"/>
          </a:pPr>
          <a:r>
            <a:rPr lang="en-GB" sz="2800" kern="1200" noProof="0" dirty="0" err="1" smtClean="0">
              <a:latin typeface="Arial Narrow" panose="020B0606020202030204" pitchFamily="34" charset="0"/>
            </a:rPr>
            <a:t>Intersector</a:t>
          </a:r>
          <a:r>
            <a:rPr lang="en-GB" sz="2800" kern="1200" noProof="0" dirty="0" smtClean="0">
              <a:latin typeface="Arial Narrow" panose="020B0606020202030204" pitchFamily="34" charset="0"/>
            </a:rPr>
            <a:t> coordination</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GB" sz="2800" kern="1200" noProof="0" dirty="0" smtClean="0">
              <a:latin typeface="Arial Narrow" panose="020B0606020202030204" pitchFamily="34" charset="0"/>
            </a:rPr>
            <a:t>National WASH humanitarian coordination platform</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GB" sz="2800" kern="1200" noProof="0" dirty="0" smtClean="0">
              <a:latin typeface="Arial Narrow" panose="020B0606020202030204" pitchFamily="34" charset="0"/>
            </a:rPr>
            <a:t>Other clusters</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Governments</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Communities</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Academia</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National/local media</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GWC, with FST support</a:t>
          </a:r>
          <a:endParaRPr lang="en-US" sz="2800" kern="1200" noProof="0" dirty="0">
            <a:latin typeface="Arial Narrow" panose="020B0606020202030204" pitchFamily="34" charset="0"/>
          </a:endParaRPr>
        </a:p>
      </dsp:txBody>
      <dsp:txXfrm>
        <a:off x="14009" y="766069"/>
        <a:ext cx="3990271" cy="4841496"/>
      </dsp:txXfrm>
    </dsp:sp>
    <dsp:sp modelId="{552F7423-9BF9-4475-ADC1-84C2B0347AF3}">
      <dsp:nvSpPr>
        <dsp:cNvPr id="0" name=""/>
        <dsp:cNvSpPr/>
      </dsp:nvSpPr>
      <dsp:spPr>
        <a:xfrm>
          <a:off x="4472272" y="-819120"/>
          <a:ext cx="5224022" cy="1744340"/>
        </a:xfrm>
        <a:prstGeom prst="rect">
          <a:avLst/>
        </a:prstGeom>
        <a:solidFill>
          <a:srgbClr val="006666"/>
        </a:solid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36000" rIns="144000" bIns="36000" numCol="1" spcCol="1270" anchor="ctr" anchorCtr="0">
          <a:noAutofit/>
        </a:bodyPr>
        <a:lstStyle/>
        <a:p>
          <a:pPr lvl="0" algn="ctr" defTabSz="1422400">
            <a:lnSpc>
              <a:spcPct val="90000"/>
            </a:lnSpc>
            <a:spcBef>
              <a:spcPct val="0"/>
            </a:spcBef>
            <a:spcAft>
              <a:spcPts val="0"/>
            </a:spcAft>
          </a:pPr>
          <a:r>
            <a:rPr lang="en-US" sz="3200" b="1" kern="1200" noProof="0" dirty="0" smtClean="0">
              <a:latin typeface="Arial Narrow" panose="020B0606020202030204" pitchFamily="34" charset="0"/>
            </a:rPr>
            <a:t>How does the GWC</a:t>
          </a:r>
        </a:p>
        <a:p>
          <a:pPr lvl="0" algn="ctr" defTabSz="1422400">
            <a:lnSpc>
              <a:spcPct val="90000"/>
            </a:lnSpc>
            <a:spcBef>
              <a:spcPct val="0"/>
            </a:spcBef>
            <a:spcAft>
              <a:spcPts val="0"/>
            </a:spcAft>
          </a:pPr>
          <a:r>
            <a:rPr lang="en-US" sz="3200" b="1" kern="1200" noProof="0" dirty="0" smtClean="0">
              <a:latin typeface="Arial Narrow" panose="020B0606020202030204" pitchFamily="34" charset="0"/>
            </a:rPr>
            <a:t>proceed?</a:t>
          </a:r>
          <a:endParaRPr lang="en-US" sz="3200" b="1" kern="1200" noProof="0" dirty="0">
            <a:latin typeface="Arial Narrow" panose="020B0606020202030204" pitchFamily="34" charset="0"/>
          </a:endParaRPr>
        </a:p>
      </dsp:txBody>
      <dsp:txXfrm>
        <a:off x="4472272" y="-819120"/>
        <a:ext cx="5224022" cy="1744340"/>
      </dsp:txXfrm>
    </dsp:sp>
    <dsp:sp modelId="{AD4A356C-4AE1-4403-9E82-840FB5334287}">
      <dsp:nvSpPr>
        <dsp:cNvPr id="0" name=""/>
        <dsp:cNvSpPr/>
      </dsp:nvSpPr>
      <dsp:spPr>
        <a:xfrm>
          <a:off x="4398013" y="799947"/>
          <a:ext cx="5276774" cy="4841496"/>
        </a:xfrm>
        <a:prstGeom prst="rect">
          <a:avLst/>
        </a:prstGeom>
        <a:solidFill>
          <a:srgbClr val="CCCCCC">
            <a:alpha val="89804"/>
          </a:srgbClr>
        </a:solidFill>
        <a:ln w="55000" cap="flat" cmpd="thickThin"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44000" tIns="149352" rIns="108000" bIns="224028" numCol="1" spcCol="1270" anchor="t" anchorCtr="0">
          <a:noAutofit/>
        </a:bodyPr>
        <a:lstStyle/>
        <a:p>
          <a:pPr marL="285750" lvl="1" indent="-285750" algn="l" defTabSz="1244600">
            <a:lnSpc>
              <a:spcPct val="90000"/>
            </a:lnSpc>
            <a:spcBef>
              <a:spcPct val="0"/>
            </a:spcBef>
            <a:spcAft>
              <a:spcPct val="15000"/>
            </a:spcAft>
            <a:buChar char="••"/>
          </a:pPr>
          <a:r>
            <a:rPr lang="en-GB" sz="2800" kern="1200" noProof="0" dirty="0" smtClean="0">
              <a:latin typeface="Arial Narrow" panose="020B0606020202030204" pitchFamily="34" charset="0"/>
            </a:rPr>
            <a:t>Provides general guidance</a:t>
          </a:r>
          <a:endParaRPr lang="en-US" sz="2800" kern="1200" noProof="0" dirty="0">
            <a:latin typeface="Arial Narrow" panose="020B0606020202030204" pitchFamily="34" charset="0"/>
          </a:endParaRPr>
        </a:p>
        <a:p>
          <a:pPr marL="571500" lvl="2" indent="-285750" algn="l" defTabSz="1244600">
            <a:lnSpc>
              <a:spcPct val="90000"/>
            </a:lnSpc>
            <a:spcBef>
              <a:spcPct val="0"/>
            </a:spcBef>
            <a:spcAft>
              <a:spcPct val="15000"/>
            </a:spcAft>
            <a:buChar char="••"/>
          </a:pPr>
          <a:r>
            <a:rPr lang="en-GB" sz="2800" kern="1200" noProof="0" dirty="0" smtClean="0">
              <a:latin typeface="Arial Narrow" panose="020B0606020202030204" pitchFamily="34" charset="0"/>
            </a:rPr>
            <a:t>Framework / concept</a:t>
          </a:r>
          <a:endParaRPr lang="en-US" sz="2800" kern="1200" noProof="0" dirty="0">
            <a:latin typeface="Arial Narrow" panose="020B0606020202030204" pitchFamily="34" charset="0"/>
          </a:endParaRPr>
        </a:p>
        <a:p>
          <a:pPr marL="571500" lvl="2"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Checklist</a:t>
          </a:r>
          <a:endParaRPr lang="en-US" sz="2800" kern="1200" noProof="0" dirty="0">
            <a:latin typeface="Arial Narrow" panose="020B0606020202030204" pitchFamily="34" charset="0"/>
          </a:endParaRPr>
        </a:p>
        <a:p>
          <a:pPr marL="571500" lvl="2"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Dashboard</a:t>
          </a:r>
          <a:endParaRPr lang="en-US" sz="2800" kern="1200" noProof="0" dirty="0">
            <a:latin typeface="Arial Narrow" panose="020B0606020202030204" pitchFamily="34" charset="0"/>
          </a:endParaRPr>
        </a:p>
        <a:p>
          <a:pPr marL="571500" lvl="2"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Capacity mapping </a:t>
          </a:r>
          <a:r>
            <a:rPr lang="en-US" sz="2800" kern="1200" noProof="0" dirty="0" smtClean="0">
              <a:latin typeface="Arial Narrow" panose="020B0606020202030204" pitchFamily="34" charset="0"/>
            </a:rPr>
            <a:t>tools</a:t>
          </a:r>
          <a:endParaRPr lang="en-US" sz="2800" kern="1200" noProof="0" dirty="0">
            <a:latin typeface="Arial Narrow" panose="020B0606020202030204" pitchFamily="34" charset="0"/>
          </a:endParaRPr>
        </a:p>
        <a:p>
          <a:pPr marL="457200" lvl="2" indent="-228600" algn="l" defTabSz="1066800">
            <a:lnSpc>
              <a:spcPct val="90000"/>
            </a:lnSpc>
            <a:spcBef>
              <a:spcPct val="0"/>
            </a:spcBef>
            <a:spcAft>
              <a:spcPts val="0"/>
            </a:spcAft>
            <a:buChar char="••"/>
          </a:pPr>
          <a:endParaRPr lang="en-US" sz="2400" kern="1200" noProof="0" dirty="0">
            <a:latin typeface="Arial Narrow" panose="020B0606020202030204" pitchFamily="34" charset="0"/>
          </a:endParaRPr>
        </a:p>
        <a:p>
          <a:pPr marL="571500" lvl="2" indent="-285750" algn="l" defTabSz="1244600">
            <a:lnSpc>
              <a:spcPct val="90000"/>
            </a:lnSpc>
            <a:spcBef>
              <a:spcPct val="0"/>
            </a:spcBef>
            <a:spcAft>
              <a:spcPct val="15000"/>
            </a:spcAft>
            <a:buChar char="••"/>
          </a:pPr>
          <a:r>
            <a:rPr lang="en-GB" sz="2800" kern="1200" noProof="0" dirty="0" smtClean="0">
              <a:latin typeface="Arial Narrow" panose="020B0606020202030204" pitchFamily="34" charset="0"/>
            </a:rPr>
            <a:t>Support and Expertise</a:t>
          </a:r>
          <a:endParaRPr lang="en-US" sz="2800" kern="1200" noProof="0" dirty="0">
            <a:latin typeface="Arial Narrow" panose="020B0606020202030204" pitchFamily="34" charset="0"/>
          </a:endParaRPr>
        </a:p>
        <a:p>
          <a:pPr marL="228600" lvl="1" indent="-228600" algn="l" defTabSz="1066800">
            <a:lnSpc>
              <a:spcPct val="90000"/>
            </a:lnSpc>
            <a:spcBef>
              <a:spcPct val="0"/>
            </a:spcBef>
            <a:spcAft>
              <a:spcPts val="0"/>
            </a:spcAft>
            <a:buChar char="••"/>
          </a:pPr>
          <a:endParaRPr lang="en-US" sz="24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Diagnosis of level of preparedness in the prioritized countries</a:t>
          </a:r>
          <a:endParaRPr lang="en-US" sz="2800" kern="1200" noProof="0" dirty="0">
            <a:latin typeface="Arial Narrow" panose="020B0606020202030204" pitchFamily="34" charset="0"/>
          </a:endParaRPr>
        </a:p>
        <a:p>
          <a:pPr marL="228600" lvl="1" indent="-228600" algn="l" defTabSz="889000">
            <a:lnSpc>
              <a:spcPct val="90000"/>
            </a:lnSpc>
            <a:spcBef>
              <a:spcPct val="0"/>
            </a:spcBef>
            <a:spcAft>
              <a:spcPct val="15000"/>
            </a:spcAft>
            <a:buChar char="••"/>
          </a:pPr>
          <a:endParaRPr lang="en-US" sz="20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Knowledge management</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endParaRPr lang="en-US" sz="2800" kern="1200" noProof="0" dirty="0">
            <a:latin typeface="Arial Narrow" panose="020B0606020202030204" pitchFamily="34" charset="0"/>
          </a:endParaRPr>
        </a:p>
      </dsp:txBody>
      <dsp:txXfrm>
        <a:off x="4398013" y="799947"/>
        <a:ext cx="5276774" cy="4841496"/>
      </dsp:txXfrm>
    </dsp:sp>
    <dsp:sp modelId="{087EC3BA-D1E4-4D5F-9CC5-65746101F98E}">
      <dsp:nvSpPr>
        <dsp:cNvPr id="0" name=""/>
        <dsp:cNvSpPr/>
      </dsp:nvSpPr>
      <dsp:spPr>
        <a:xfrm>
          <a:off x="10397239" y="-766069"/>
          <a:ext cx="3990271" cy="1532139"/>
        </a:xfrm>
        <a:prstGeom prst="rect">
          <a:avLst/>
        </a:prstGeom>
        <a:solidFill>
          <a:srgbClr val="006666"/>
        </a:solid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36000" rIns="144000" bIns="36000" numCol="1" spcCol="1270" anchor="ctr" anchorCtr="0">
          <a:noAutofit/>
        </a:bodyPr>
        <a:lstStyle/>
        <a:p>
          <a:pPr lvl="0" algn="ctr" defTabSz="1422400">
            <a:lnSpc>
              <a:spcPct val="90000"/>
            </a:lnSpc>
            <a:spcBef>
              <a:spcPct val="0"/>
            </a:spcBef>
            <a:spcAft>
              <a:spcPts val="0"/>
            </a:spcAft>
          </a:pPr>
          <a:r>
            <a:rPr lang="en-US" sz="3200" b="1" kern="1200" noProof="0" dirty="0" smtClean="0">
              <a:latin typeface="Arial Narrow" panose="020B0606020202030204" pitchFamily="34" charset="0"/>
            </a:rPr>
            <a:t>Where the process take place?</a:t>
          </a:r>
          <a:endParaRPr lang="en-US" sz="3200" b="1" kern="1200" noProof="0" dirty="0">
            <a:latin typeface="Arial Narrow" panose="020B0606020202030204" pitchFamily="34" charset="0"/>
          </a:endParaRPr>
        </a:p>
      </dsp:txBody>
      <dsp:txXfrm>
        <a:off x="10397239" y="-766069"/>
        <a:ext cx="3990271" cy="1532139"/>
      </dsp:txXfrm>
    </dsp:sp>
    <dsp:sp modelId="{5D4D4DE4-B1CE-45CA-AC7F-6A317E6B407E}">
      <dsp:nvSpPr>
        <dsp:cNvPr id="0" name=""/>
        <dsp:cNvSpPr/>
      </dsp:nvSpPr>
      <dsp:spPr>
        <a:xfrm>
          <a:off x="10397239" y="766069"/>
          <a:ext cx="3990271" cy="4841496"/>
        </a:xfrm>
        <a:prstGeom prst="rect">
          <a:avLst/>
        </a:prstGeom>
        <a:solidFill>
          <a:srgbClr val="CCCCCC">
            <a:alpha val="89804"/>
          </a:srgbClr>
        </a:solidFill>
        <a:ln w="55000" cap="flat" cmpd="thickThin"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44000" tIns="149352" rIns="108000"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International </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Regional</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National</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GB" sz="2800" kern="1200" noProof="0" dirty="0" smtClean="0">
              <a:latin typeface="Arial Narrow" panose="020B0606020202030204" pitchFamily="34" charset="0"/>
            </a:rPr>
            <a:t>Based on scenario</a:t>
          </a:r>
          <a:endParaRPr lang="en-US" sz="2800" kern="1200" noProof="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en-US" sz="2800" kern="1200" noProof="0" dirty="0" smtClean="0">
              <a:latin typeface="Arial Narrow" panose="020B0606020202030204" pitchFamily="34" charset="0"/>
            </a:rPr>
            <a:t>Community</a:t>
          </a:r>
          <a:endParaRPr lang="en-US" sz="2800" kern="1200" noProof="0" dirty="0">
            <a:latin typeface="Arial Narrow" panose="020B0606020202030204" pitchFamily="34" charset="0"/>
          </a:endParaRPr>
        </a:p>
      </dsp:txBody>
      <dsp:txXfrm>
        <a:off x="10397239" y="766069"/>
        <a:ext cx="3990271" cy="484149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32" tIns="45716" rIns="91432" bIns="45716" rtlCol="0"/>
          <a:lstStyle>
            <a:lvl1pPr algn="r">
              <a:defRPr sz="1200"/>
            </a:lvl1pPr>
          </a:lstStyle>
          <a:p>
            <a:fld id="{0BD7C554-45C2-4996-AFB8-86479C4457F4}" type="datetimeFigureOut">
              <a:rPr lang="fr-FR" smtClean="0"/>
              <a:t>17/11/2016</a:t>
            </a:fld>
            <a:endParaRPr lang="fr-FR"/>
          </a:p>
        </p:txBody>
      </p:sp>
      <p:sp>
        <p:nvSpPr>
          <p:cNvPr id="4" name="Espace réservé de l'image des diapositives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32" tIns="45716" rIns="91432" bIns="45716"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32" tIns="45716" rIns="91432" bIns="45716"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32" tIns="45716" rIns="91432" bIns="45716" rtlCol="0" anchor="b"/>
          <a:lstStyle>
            <a:lvl1pPr algn="r">
              <a:defRPr sz="1200"/>
            </a:lvl1pPr>
          </a:lstStyle>
          <a:p>
            <a:fld id="{EF276434-CE60-4BEB-A158-749741C57679}" type="slidenum">
              <a:rPr lang="fr-FR" smtClean="0"/>
              <a:t>‹#›</a:t>
            </a:fld>
            <a:endParaRPr lang="fr-FR"/>
          </a:p>
        </p:txBody>
      </p:sp>
    </p:spTree>
    <p:extLst>
      <p:ext uri="{BB962C8B-B14F-4D97-AF65-F5344CB8AC3E}">
        <p14:creationId xmlns:p14="http://schemas.microsoft.com/office/powerpoint/2010/main" val="188149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F276434-CE60-4BEB-A158-749741C57679}" type="slidenum">
              <a:rPr lang="fr-FR" smtClean="0"/>
              <a:t>1</a:t>
            </a:fld>
            <a:endParaRPr lang="fr-FR"/>
          </a:p>
        </p:txBody>
      </p:sp>
    </p:spTree>
    <p:extLst>
      <p:ext uri="{BB962C8B-B14F-4D97-AF65-F5344CB8AC3E}">
        <p14:creationId xmlns:p14="http://schemas.microsoft.com/office/powerpoint/2010/main" val="22768076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5" y="29114210"/>
            <a:ext cx="303034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417643" tIns="208822" rIns="417643" bIns="208822" anchor="ctr"/>
          <a:lstStyle>
            <a:extLst/>
          </a:lstStyle>
          <a:p>
            <a:pPr algn="ctr" eaLnBrk="1" latinLnBrk="0" hangingPunct="1"/>
            <a:endParaRPr kumimoji="0" lang="en-US"/>
          </a:p>
        </p:txBody>
      </p:sp>
      <p:sp>
        <p:nvSpPr>
          <p:cNvPr id="9" name="Titre 8"/>
          <p:cNvSpPr>
            <a:spLocks noGrp="1"/>
          </p:cNvSpPr>
          <p:nvPr>
            <p:ph type="ctrTitle"/>
          </p:nvPr>
        </p:nvSpPr>
        <p:spPr>
          <a:xfrm>
            <a:off x="2270998" y="10939966"/>
            <a:ext cx="25737979" cy="11421605"/>
          </a:xfrm>
        </p:spPr>
        <p:txBody>
          <a:bodyPr vert="horz" anchor="b">
            <a:normAutofit/>
            <a:scene3d>
              <a:camera prst="orthographicFront"/>
              <a:lightRig rig="soft" dir="t"/>
            </a:scene3d>
            <a:sp3d prstMaterial="softEdge">
              <a:bevelT w="25400" h="25400"/>
            </a:sp3d>
          </a:bodyPr>
          <a:lstStyle>
            <a:lvl1pPr algn="r">
              <a:defRPr sz="219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2270998" y="22544119"/>
            <a:ext cx="25737979" cy="7488708"/>
          </a:xfrm>
        </p:spPr>
        <p:txBody>
          <a:bodyPr lIns="208822" rIns="208822"/>
          <a:lstStyle>
            <a:lvl1pPr marL="0" marR="292350" indent="0" algn="r">
              <a:buNone/>
              <a:defRPr>
                <a:solidFill>
                  <a:schemeClr val="tx2"/>
                </a:solidFill>
              </a:defRPr>
            </a:lvl1pPr>
            <a:lvl2pPr marL="2088215" indent="0" algn="ctr">
              <a:buNone/>
            </a:lvl2pPr>
            <a:lvl3pPr marL="4176431" indent="0" algn="ctr">
              <a:buNone/>
            </a:lvl3pPr>
            <a:lvl4pPr marL="6264646" indent="0" algn="ctr">
              <a:buNone/>
            </a:lvl4pPr>
            <a:lvl5pPr marL="8352861" indent="0" algn="ctr">
              <a:buNone/>
            </a:lvl5pPr>
            <a:lvl6pPr marL="10441076" indent="0" algn="ctr">
              <a:buNone/>
            </a:lvl6pPr>
            <a:lvl7pPr marL="12529292" indent="0" algn="ctr">
              <a:buNone/>
            </a:lvl7pPr>
            <a:lvl8pPr marL="14617507" indent="0" algn="ctr">
              <a:buNone/>
            </a:lvl8pPr>
            <a:lvl9pPr marL="16705722"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12466" y="30917268"/>
            <a:ext cx="30292443" cy="11935501"/>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D400B0C3-6E00-45DA-83F9-E727BBD59C68}" type="datetimeFigureOut">
              <a:rPr lang="fr-FR" smtClean="0"/>
              <a:t>17/11/2016</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7841AC44-ED51-40A2-BD8F-027EF7E59B6A}"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513999" y="9246651"/>
            <a:ext cx="27251978" cy="27378424"/>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400B0C3-6E00-45DA-83F9-E727BBD59C68}" type="datetimeFigureOut">
              <a:rPr lang="fr-FR" smtClean="0"/>
              <a:t>17/11/2016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841AC44-ED51-40A2-BD8F-027EF7E59B6A}"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2663664" y="1714342"/>
            <a:ext cx="5886018" cy="34910739"/>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513999" y="1714345"/>
            <a:ext cx="20943649" cy="34910733"/>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400B0C3-6E00-45DA-83F9-E727BBD59C68}" type="datetimeFigureOut">
              <a:rPr lang="fr-FR" smtClean="0"/>
              <a:t>17/11/2016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841AC44-ED51-40A2-BD8F-027EF7E59B6A}"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400B0C3-6E00-45DA-83F9-E727BBD59C68}" type="datetimeFigureOut">
              <a:rPr lang="fr-FR" smtClean="0"/>
              <a:t>17/11/2016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841AC44-ED51-40A2-BD8F-027EF7E59B6A}" type="slidenum">
              <a:rPr lang="fr-FR" smtClean="0"/>
              <a:t>‹#›</a:t>
            </a:fld>
            <a:endParaRPr lang="fr-FR"/>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392118" y="6614860"/>
            <a:ext cx="25737979" cy="11415607"/>
          </a:xfrm>
        </p:spPr>
        <p:txBody>
          <a:bodyPr vert="horz" anchor="b">
            <a:normAutofit/>
            <a:scene3d>
              <a:camera prst="orthographicFront"/>
              <a:lightRig rig="soft" dir="t"/>
            </a:scene3d>
            <a:sp3d prstMaterial="softEdge">
              <a:bevelT w="25400" h="25400"/>
            </a:sp3d>
          </a:bodyPr>
          <a:lstStyle>
            <a:lvl1pPr algn="r">
              <a:buNone/>
              <a:defRPr sz="219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12989900" y="18300127"/>
            <a:ext cx="15139988" cy="9081599"/>
          </a:xfrm>
        </p:spPr>
        <p:txBody>
          <a:bodyPr lIns="417643" rIns="417643" anchor="t"/>
          <a:lstStyle>
            <a:lvl1pPr marL="0" indent="0" algn="l">
              <a:buNone/>
              <a:defRPr sz="10500">
                <a:solidFill>
                  <a:schemeClr val="tx1"/>
                </a:solidFill>
              </a:defRPr>
            </a:lvl1pPr>
            <a:lvl2pPr>
              <a:buNone/>
              <a:defRPr sz="8200">
                <a:solidFill>
                  <a:schemeClr val="tx1">
                    <a:tint val="75000"/>
                  </a:schemeClr>
                </a:solidFill>
              </a:defRPr>
            </a:lvl2pPr>
            <a:lvl3pPr>
              <a:buNone/>
              <a:defRPr sz="7300">
                <a:solidFill>
                  <a:schemeClr val="tx1">
                    <a:tint val="75000"/>
                  </a:schemeClr>
                </a:solidFill>
              </a:defRPr>
            </a:lvl3pPr>
            <a:lvl4pPr>
              <a:buNone/>
              <a:defRPr sz="6400">
                <a:solidFill>
                  <a:schemeClr val="tx1">
                    <a:tint val="75000"/>
                  </a:schemeClr>
                </a:solidFill>
              </a:defRPr>
            </a:lvl4pPr>
            <a:lvl5pPr>
              <a:buNone/>
              <a:defRPr sz="6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D400B0C3-6E00-45DA-83F9-E727BBD59C68}" type="datetimeFigureOut">
              <a:rPr lang="fr-FR" smtClean="0"/>
              <a:t>17/11/2016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841AC44-ED51-40A2-BD8F-027EF7E59B6A}" type="slidenum">
              <a:rPr lang="fr-FR" smtClean="0"/>
              <a:t>‹#›</a:t>
            </a:fld>
            <a:endParaRPr lang="fr-FR"/>
          </a:p>
        </p:txBody>
      </p:sp>
      <p:sp>
        <p:nvSpPr>
          <p:cNvPr id="7" name="Chevron 6"/>
          <p:cNvSpPr/>
          <p:nvPr/>
        </p:nvSpPr>
        <p:spPr>
          <a:xfrm>
            <a:off x="12042714" y="18760546"/>
            <a:ext cx="605600" cy="1426951"/>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417643" tIns="208822" rIns="417643" bIns="208822" anchor="ctr"/>
          <a:lstStyle>
            <a:extLst/>
          </a:lstStyle>
          <a:p>
            <a:pPr algn="l" eaLnBrk="1" latinLnBrk="0" hangingPunct="1"/>
            <a:endParaRPr kumimoji="0" lang="en-US"/>
          </a:p>
        </p:txBody>
      </p:sp>
      <p:sp>
        <p:nvSpPr>
          <p:cNvPr id="8" name="Chevron 7"/>
          <p:cNvSpPr/>
          <p:nvPr/>
        </p:nvSpPr>
        <p:spPr>
          <a:xfrm>
            <a:off x="11425405" y="18760546"/>
            <a:ext cx="605600" cy="1426951"/>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417643" tIns="208822" rIns="417643" bIns="208822"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1513999" y="9246644"/>
            <a:ext cx="13373656" cy="28251648"/>
          </a:xfrm>
        </p:spPr>
        <p:txBody>
          <a:bodyPr/>
          <a:lstStyle>
            <a:lvl1pPr>
              <a:defRPr sz="12800"/>
            </a:lvl1pPr>
            <a:lvl2pPr>
              <a:defRPr sz="11000"/>
            </a:lvl2pPr>
            <a:lvl3pPr>
              <a:defRPr sz="9100"/>
            </a:lvl3pPr>
            <a:lvl4pPr>
              <a:defRPr sz="8200"/>
            </a:lvl4pPr>
            <a:lvl5pPr>
              <a:defRPr sz="82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15392320" y="9246644"/>
            <a:ext cx="13373656" cy="28251648"/>
          </a:xfrm>
        </p:spPr>
        <p:txBody>
          <a:bodyPr/>
          <a:lstStyle>
            <a:lvl1pPr>
              <a:defRPr sz="12800"/>
            </a:lvl1pPr>
            <a:lvl2pPr>
              <a:defRPr sz="11000"/>
            </a:lvl2pPr>
            <a:lvl3pPr>
              <a:defRPr sz="9100"/>
            </a:lvl3pPr>
            <a:lvl4pPr>
              <a:defRPr sz="8200"/>
            </a:lvl4pPr>
            <a:lvl5pPr>
              <a:defRPr sz="82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400B0C3-6E00-45DA-83F9-E727BBD59C68}" type="datetimeFigureOut">
              <a:rPr lang="fr-FR" smtClean="0"/>
              <a:t>17/11/2016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841AC44-ED51-40A2-BD8F-027EF7E59B6A}" type="slidenum">
              <a:rPr lang="fr-FR" smtClean="0"/>
              <a:t>‹#›</a:t>
            </a:fld>
            <a:endParaRPr lang="fr-FR"/>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513999" y="1704414"/>
            <a:ext cx="27251978" cy="7134754"/>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1513999" y="33771170"/>
            <a:ext cx="13378914" cy="4756503"/>
          </a:xfrm>
          <a:solidFill>
            <a:schemeClr val="accent1"/>
          </a:solidFill>
          <a:ln w="9652">
            <a:solidFill>
              <a:schemeClr val="accent1"/>
            </a:solidFill>
            <a:miter lim="800000"/>
          </a:ln>
        </p:spPr>
        <p:txBody>
          <a:bodyPr lIns="835286" anchor="ctr"/>
          <a:lstStyle>
            <a:lvl1pPr marL="0" indent="0">
              <a:buNone/>
              <a:defRPr sz="11000" b="0">
                <a:solidFill>
                  <a:schemeClr val="bg1"/>
                </a:solidFill>
              </a:defRPr>
            </a:lvl1pPr>
            <a:lvl2pPr>
              <a:buNone/>
              <a:defRPr sz="9100" b="1"/>
            </a:lvl2pPr>
            <a:lvl3pPr>
              <a:buNone/>
              <a:defRPr sz="8200" b="1"/>
            </a:lvl3pPr>
            <a:lvl4pPr>
              <a:buNone/>
              <a:defRPr sz="7300" b="1"/>
            </a:lvl4pPr>
            <a:lvl5pPr>
              <a:buNone/>
              <a:defRPr sz="73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15381811" y="33771170"/>
            <a:ext cx="13384170" cy="4756503"/>
          </a:xfrm>
          <a:solidFill>
            <a:schemeClr val="accent1"/>
          </a:solidFill>
          <a:ln w="9652">
            <a:solidFill>
              <a:schemeClr val="accent1"/>
            </a:solidFill>
            <a:miter lim="800000"/>
          </a:ln>
        </p:spPr>
        <p:txBody>
          <a:bodyPr lIns="835286" anchor="ctr"/>
          <a:lstStyle>
            <a:lvl1pPr marL="0" indent="0">
              <a:buNone/>
              <a:defRPr sz="11000" b="0">
                <a:solidFill>
                  <a:schemeClr val="bg1"/>
                </a:solidFill>
              </a:defRPr>
            </a:lvl1pPr>
            <a:lvl2pPr>
              <a:buNone/>
              <a:defRPr sz="9100" b="1"/>
            </a:lvl2pPr>
            <a:lvl3pPr>
              <a:buNone/>
              <a:defRPr sz="8200" b="1"/>
            </a:lvl3pPr>
            <a:lvl4pPr>
              <a:buNone/>
              <a:defRPr sz="7300" b="1"/>
            </a:lvl4pPr>
            <a:lvl5pPr>
              <a:buNone/>
              <a:defRPr sz="73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1513999" y="9015473"/>
            <a:ext cx="13378914" cy="24604996"/>
          </a:xfrm>
          <a:ln>
            <a:noFill/>
            <a:prstDash val="sysDash"/>
            <a:miter lim="800000"/>
          </a:ln>
        </p:spPr>
        <p:txBody>
          <a:bodyPr/>
          <a:lstStyle>
            <a:lvl1pPr>
              <a:defRPr sz="11000"/>
            </a:lvl1pPr>
            <a:lvl2pPr>
              <a:defRPr sz="9100"/>
            </a:lvl2pPr>
            <a:lvl3pPr>
              <a:defRPr sz="8200"/>
            </a:lvl3pPr>
            <a:lvl4pPr>
              <a:defRPr sz="7300"/>
            </a:lvl4pPr>
            <a:lvl5pPr>
              <a:defRPr sz="73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15381808" y="9015473"/>
            <a:ext cx="13384170" cy="24604996"/>
          </a:xfrm>
          <a:ln>
            <a:noFill/>
            <a:prstDash val="sysDash"/>
            <a:miter lim="800000"/>
          </a:ln>
        </p:spPr>
        <p:txBody>
          <a:bodyPr/>
          <a:lstStyle>
            <a:lvl1pPr>
              <a:spcBef>
                <a:spcPts val="0"/>
              </a:spcBef>
              <a:defRPr sz="11000"/>
            </a:lvl1pPr>
            <a:lvl2pPr>
              <a:defRPr sz="9100"/>
            </a:lvl2pPr>
            <a:lvl3pPr>
              <a:defRPr sz="8200"/>
            </a:lvl3pPr>
            <a:lvl4pPr>
              <a:defRPr sz="7300"/>
            </a:lvl4pPr>
            <a:lvl5pPr>
              <a:defRPr sz="73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D400B0C3-6E00-45DA-83F9-E727BBD59C68}" type="datetimeFigureOut">
              <a:rPr lang="fr-FR" smtClean="0"/>
              <a:t>17/11/2016</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7841AC44-ED51-40A2-BD8F-027EF7E59B6A}"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D400B0C3-6E00-45DA-83F9-E727BBD59C68}" type="datetimeFigureOut">
              <a:rPr lang="fr-FR" smtClean="0"/>
              <a:t>17/11/2016</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7841AC44-ED51-40A2-BD8F-027EF7E59B6A}" type="slidenum">
              <a:rPr lang="fr-FR" smtClean="0"/>
              <a:t>‹#›</a:t>
            </a:fld>
            <a:endParaRPr lang="fr-FR"/>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D400B0C3-6E00-45DA-83F9-E727BBD59C68}" type="datetimeFigureOut">
              <a:rPr lang="fr-FR" smtClean="0"/>
              <a:t>17/11/2016</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7841AC44-ED51-40A2-BD8F-027EF7E59B6A}"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27998" y="30441618"/>
            <a:ext cx="24775589" cy="2853902"/>
          </a:xfrm>
        </p:spPr>
        <p:txBody>
          <a:bodyPr vert="horz" anchor="t">
            <a:noAutofit/>
            <a:sp3d prstMaterial="softEdge">
              <a:bevelT w="0" h="0"/>
            </a:sp3d>
          </a:bodyPr>
          <a:lstStyle>
            <a:lvl1pPr algn="r">
              <a:buNone/>
              <a:defRPr sz="114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14635321" y="33427241"/>
            <a:ext cx="13161696" cy="5707803"/>
          </a:xfrm>
        </p:spPr>
        <p:txBody>
          <a:bodyPr/>
          <a:lstStyle>
            <a:lvl1pPr marL="0" indent="0" algn="r">
              <a:buNone/>
              <a:defRPr sz="7300"/>
            </a:lvl1pPr>
            <a:lvl2pPr>
              <a:buNone/>
              <a:defRPr sz="5500"/>
            </a:lvl2pPr>
            <a:lvl3pPr>
              <a:buNone/>
              <a:defRPr sz="4600"/>
            </a:lvl3pPr>
            <a:lvl4pPr>
              <a:buNone/>
              <a:defRPr sz="4100"/>
            </a:lvl4pPr>
            <a:lvl5pPr>
              <a:buNone/>
              <a:defRPr sz="41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027997" y="1712341"/>
            <a:ext cx="24769020" cy="28539017"/>
          </a:xfrm>
        </p:spPr>
        <p:txBody>
          <a:bodyPr/>
          <a:lstStyle>
            <a:lvl1pPr>
              <a:defRPr sz="14600"/>
            </a:lvl1pPr>
            <a:lvl2pPr>
              <a:defRPr sz="12800"/>
            </a:lvl2pPr>
            <a:lvl3pPr>
              <a:defRPr sz="11000"/>
            </a:lvl3pPr>
            <a:lvl4pPr>
              <a:defRPr sz="9100"/>
            </a:lvl4pPr>
            <a:lvl5pPr>
              <a:defRPr sz="91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22276286" y="39999217"/>
            <a:ext cx="6358795" cy="2283121"/>
          </a:xfrm>
        </p:spPr>
        <p:txBody>
          <a:bodyPr/>
          <a:lstStyle>
            <a:extLst/>
          </a:lstStyle>
          <a:p>
            <a:fld id="{D400B0C3-6E00-45DA-83F9-E727BBD59C68}" type="datetimeFigureOut">
              <a:rPr lang="fr-FR" smtClean="0"/>
              <a:t>17/11/2016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841AC44-ED51-40A2-BD8F-027EF7E59B6A}"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3779142" y="33978421"/>
            <a:ext cx="23719314" cy="4046348"/>
          </a:xfrm>
          <a:noFill/>
        </p:spPr>
        <p:txBody>
          <a:bodyPr lIns="417643" tIns="0" rIns="417643" anchor="t"/>
          <a:lstStyle>
            <a:lvl1pPr marL="0" marR="83529" indent="0" algn="r">
              <a:buNone/>
              <a:defRPr sz="6400"/>
            </a:lvl1pPr>
            <a:lvl2pPr>
              <a:defRPr sz="5500"/>
            </a:lvl2pPr>
            <a:lvl3pPr>
              <a:defRPr sz="4600"/>
            </a:lvl3pPr>
            <a:lvl4pPr>
              <a:defRPr sz="4100"/>
            </a:lvl4pPr>
            <a:lvl5pPr>
              <a:defRPr sz="41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757000" y="1185805"/>
            <a:ext cx="28765976" cy="27397456"/>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146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D400B0C3-6E00-45DA-83F9-E727BBD59C68}" type="datetimeFigureOut">
              <a:rPr lang="fr-FR" smtClean="0"/>
              <a:t>17/11/2016</a:t>
            </a:fld>
            <a:endParaRPr lang="fr-FR"/>
          </a:p>
        </p:txBody>
      </p:sp>
      <p:sp>
        <p:nvSpPr>
          <p:cNvPr id="6" name="Espace réservé du pied de page 5"/>
          <p:cNvSpPr>
            <a:spLocks noGrp="1"/>
          </p:cNvSpPr>
          <p:nvPr>
            <p:ph type="ftr" sz="quarter" idx="11"/>
          </p:nvPr>
        </p:nvSpPr>
        <p:spPr>
          <a:xfrm>
            <a:off x="14504428" y="39999220"/>
            <a:ext cx="7784182" cy="2279158"/>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7841AC44-ED51-40A2-BD8F-027EF7E59B6A}" type="slidenum">
              <a:rPr lang="fr-FR" smtClean="0"/>
              <a:t>‹#›</a:t>
            </a:fld>
            <a:endParaRPr lang="fr-FR"/>
          </a:p>
        </p:txBody>
      </p:sp>
      <p:sp>
        <p:nvSpPr>
          <p:cNvPr id="2" name="Titre 1"/>
          <p:cNvSpPr>
            <a:spLocks noGrp="1"/>
          </p:cNvSpPr>
          <p:nvPr>
            <p:ph type="title"/>
          </p:nvPr>
        </p:nvSpPr>
        <p:spPr>
          <a:xfrm>
            <a:off x="756999" y="30368722"/>
            <a:ext cx="26741457" cy="3512272"/>
          </a:xfrm>
          <a:noFill/>
        </p:spPr>
        <p:txBody>
          <a:bodyPr anchor="t">
            <a:sp3d prstMaterial="softEdge"/>
          </a:bodyPr>
          <a:lstStyle>
            <a:lvl1pPr marR="0" algn="r">
              <a:buNone/>
              <a:defRPr sz="137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1653321" y="37109061"/>
            <a:ext cx="16360671" cy="57494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417643" tIns="208822" rIns="417643" bIns="208822" anchor="t" compatLnSpc="1"/>
          <a:lstStyle>
            <a:extLst/>
          </a:lstStyle>
          <a:p>
            <a:endParaRPr kumimoji="0" lang="en-US"/>
          </a:p>
        </p:txBody>
      </p:sp>
      <p:sp>
        <p:nvSpPr>
          <p:cNvPr id="9" name="Forme libre 8"/>
          <p:cNvSpPr>
            <a:spLocks/>
          </p:cNvSpPr>
          <p:nvPr/>
        </p:nvSpPr>
        <p:spPr bwMode="auto">
          <a:xfrm>
            <a:off x="1608433" y="37072076"/>
            <a:ext cx="12220775" cy="582671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417643" tIns="208822" rIns="417643" bIns="208822" anchor="t" compatLnSpc="1"/>
          <a:lstStyle>
            <a:extLst/>
          </a:lstStyle>
          <a:p>
            <a:endParaRPr kumimoji="0" lang="en-US"/>
          </a:p>
        </p:txBody>
      </p:sp>
      <p:sp>
        <p:nvSpPr>
          <p:cNvPr id="10" name="Triangle rectangle 9"/>
          <p:cNvSpPr>
            <a:spLocks/>
          </p:cNvSpPr>
          <p:nvPr/>
        </p:nvSpPr>
        <p:spPr bwMode="auto">
          <a:xfrm>
            <a:off x="-20008" y="36149752"/>
            <a:ext cx="11266621" cy="674691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417643" tIns="208822" rIns="417643" bIns="208822" anchor="ctr" compatLnSpc="1"/>
          <a:lstStyle>
            <a:extLst/>
          </a:lstStyle>
          <a:p>
            <a:pPr algn="ctr" eaLnBrk="1" latinLnBrk="0" hangingPunct="1"/>
            <a:endParaRPr kumimoji="0" lang="en-US"/>
          </a:p>
        </p:txBody>
      </p:sp>
      <p:cxnSp>
        <p:nvCxnSpPr>
          <p:cNvPr id="11" name="Connecteur droit 10"/>
          <p:cNvCxnSpPr/>
          <p:nvPr/>
        </p:nvCxnSpPr>
        <p:spPr>
          <a:xfrm>
            <a:off x="-30586" y="36127814"/>
            <a:ext cx="11277201" cy="6768859"/>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28690846" y="31138489"/>
            <a:ext cx="605600" cy="1426951"/>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417643" tIns="208822" rIns="417643" bIns="208822" anchor="ctr"/>
          <a:lstStyle>
            <a:extLst/>
          </a:lstStyle>
          <a:p>
            <a:pPr algn="l" eaLnBrk="1" latinLnBrk="0" hangingPunct="1"/>
            <a:endParaRPr kumimoji="0" lang="en-US"/>
          </a:p>
        </p:txBody>
      </p:sp>
      <p:sp>
        <p:nvSpPr>
          <p:cNvPr id="13" name="Chevron 12"/>
          <p:cNvSpPr/>
          <p:nvPr/>
        </p:nvSpPr>
        <p:spPr>
          <a:xfrm>
            <a:off x="28073537" y="31138489"/>
            <a:ext cx="605600" cy="1426951"/>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417643" tIns="208822" rIns="417643" bIns="208822"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1653321" y="37109061"/>
            <a:ext cx="16360671" cy="57494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417643" tIns="208822" rIns="417643" bIns="208822" anchor="t" compatLnSpc="1"/>
          <a:lstStyle>
            <a:extLst/>
          </a:lstStyle>
          <a:p>
            <a:endParaRPr kumimoji="0" lang="en-US"/>
          </a:p>
        </p:txBody>
      </p:sp>
      <p:sp>
        <p:nvSpPr>
          <p:cNvPr id="12" name="Forme libre 11"/>
          <p:cNvSpPr>
            <a:spLocks/>
          </p:cNvSpPr>
          <p:nvPr/>
        </p:nvSpPr>
        <p:spPr bwMode="auto">
          <a:xfrm>
            <a:off x="1608433" y="37072076"/>
            <a:ext cx="12220775" cy="582671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417643" tIns="208822" rIns="417643" bIns="208822" anchor="t" compatLnSpc="1"/>
          <a:lstStyle>
            <a:extLst/>
          </a:lstStyle>
          <a:p>
            <a:endParaRPr kumimoji="0" lang="en-US"/>
          </a:p>
        </p:txBody>
      </p:sp>
      <p:sp>
        <p:nvSpPr>
          <p:cNvPr id="14" name="Triangle rectangle 13"/>
          <p:cNvSpPr>
            <a:spLocks/>
          </p:cNvSpPr>
          <p:nvPr/>
        </p:nvSpPr>
        <p:spPr bwMode="auto">
          <a:xfrm>
            <a:off x="-20008" y="36149752"/>
            <a:ext cx="11266621" cy="674691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417643" tIns="208822" rIns="417643" bIns="208822" anchor="ctr" compatLnSpc="1"/>
          <a:lstStyle>
            <a:extLst/>
          </a:lstStyle>
          <a:p>
            <a:pPr algn="ctr" eaLnBrk="1" latinLnBrk="0" hangingPunct="1"/>
            <a:endParaRPr kumimoji="0" lang="en-US"/>
          </a:p>
        </p:txBody>
      </p:sp>
      <p:cxnSp>
        <p:nvCxnSpPr>
          <p:cNvPr id="15" name="Connecteur droit 14"/>
          <p:cNvCxnSpPr/>
          <p:nvPr/>
        </p:nvCxnSpPr>
        <p:spPr>
          <a:xfrm>
            <a:off x="-30586" y="36127814"/>
            <a:ext cx="11277201" cy="6768859"/>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1513999" y="1714326"/>
            <a:ext cx="27251978" cy="7134754"/>
          </a:xfrm>
          <a:prstGeom prst="rect">
            <a:avLst/>
          </a:prstGeom>
        </p:spPr>
        <p:txBody>
          <a:bodyPr vert="horz" lIns="417643" tIns="208822" rIns="417643" bIns="208822"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1513999" y="9246644"/>
            <a:ext cx="27251978" cy="28251648"/>
          </a:xfrm>
          <a:prstGeom prst="rect">
            <a:avLst/>
          </a:prstGeom>
        </p:spPr>
        <p:txBody>
          <a:bodyPr vert="horz" lIns="417643" tIns="208822" rIns="417643" bIns="208822">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22276286" y="39999217"/>
            <a:ext cx="6358795" cy="2283121"/>
          </a:xfrm>
          <a:prstGeom prst="rect">
            <a:avLst/>
          </a:prstGeom>
        </p:spPr>
        <p:txBody>
          <a:bodyPr vert="horz" lIns="417643" tIns="208822" rIns="417643" bIns="208822" anchor="b"/>
          <a:lstStyle>
            <a:lvl1pPr algn="l" eaLnBrk="1" latinLnBrk="0" hangingPunct="1">
              <a:defRPr kumimoji="0" sz="4600">
                <a:solidFill>
                  <a:schemeClr val="tx1"/>
                </a:solidFill>
              </a:defRPr>
            </a:lvl1pPr>
            <a:extLst/>
          </a:lstStyle>
          <a:p>
            <a:fld id="{D400B0C3-6E00-45DA-83F9-E727BBD59C68}" type="datetimeFigureOut">
              <a:rPr lang="fr-FR" smtClean="0"/>
              <a:t>17/11/2016</a:t>
            </a:fld>
            <a:endParaRPr lang="fr-FR"/>
          </a:p>
        </p:txBody>
      </p:sp>
      <p:sp>
        <p:nvSpPr>
          <p:cNvPr id="22" name="Espace réservé du pied de page 21"/>
          <p:cNvSpPr>
            <a:spLocks noGrp="1"/>
          </p:cNvSpPr>
          <p:nvPr>
            <p:ph type="ftr" sz="quarter" idx="3"/>
          </p:nvPr>
        </p:nvSpPr>
        <p:spPr>
          <a:xfrm>
            <a:off x="14504428" y="39999220"/>
            <a:ext cx="7784182" cy="2279158"/>
          </a:xfrm>
          <a:prstGeom prst="rect">
            <a:avLst/>
          </a:prstGeom>
        </p:spPr>
        <p:txBody>
          <a:bodyPr vert="horz" lIns="417643" tIns="208822" rIns="417643" bIns="208822" anchor="b"/>
          <a:lstStyle>
            <a:lvl1pPr algn="r" eaLnBrk="1" latinLnBrk="0" hangingPunct="1">
              <a:defRPr kumimoji="0" sz="46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28635081" y="39999220"/>
            <a:ext cx="1211199" cy="2279158"/>
          </a:xfrm>
          <a:prstGeom prst="rect">
            <a:avLst/>
          </a:prstGeom>
        </p:spPr>
        <p:txBody>
          <a:bodyPr vert="horz" lIns="417643" tIns="208822" rIns="417643" bIns="208822" anchor="b"/>
          <a:lstStyle>
            <a:lvl1pPr algn="r" eaLnBrk="1" latinLnBrk="0" hangingPunct="1">
              <a:defRPr kumimoji="0" sz="4600" b="0">
                <a:solidFill>
                  <a:schemeClr val="tx1"/>
                </a:solidFill>
              </a:defRPr>
            </a:lvl1pPr>
            <a:extLst/>
          </a:lstStyle>
          <a:p>
            <a:fld id="{7841AC44-ED51-40A2-BD8F-027EF7E59B6A}"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187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1670572" indent="-1169401" algn="l" rtl="0" eaLnBrk="1" latinLnBrk="0" hangingPunct="1">
        <a:spcBef>
          <a:spcPts val="1827"/>
        </a:spcBef>
        <a:spcAft>
          <a:spcPts val="0"/>
        </a:spcAft>
        <a:buClr>
          <a:schemeClr val="accent1"/>
        </a:buClr>
        <a:buSzPct val="68000"/>
        <a:buFont typeface="Wingdings 3"/>
        <a:buChar char=""/>
        <a:defRPr kumimoji="0" sz="12300" kern="1200">
          <a:solidFill>
            <a:schemeClr val="tx1"/>
          </a:solidFill>
          <a:latin typeface="+mn-lt"/>
          <a:ea typeface="+mn-ea"/>
          <a:cs typeface="+mn-cs"/>
        </a:defRPr>
      </a:lvl1pPr>
      <a:lvl2pPr marL="2839973" indent="-1044108" algn="l" rtl="0" eaLnBrk="1" latinLnBrk="0" hangingPunct="1">
        <a:spcBef>
          <a:spcPts val="1480"/>
        </a:spcBef>
        <a:buClr>
          <a:schemeClr val="accent1"/>
        </a:buClr>
        <a:buFont typeface="Verdana"/>
        <a:buChar char="◦"/>
        <a:defRPr kumimoji="0" sz="10500" kern="1200">
          <a:solidFill>
            <a:schemeClr val="tx1"/>
          </a:solidFill>
          <a:latin typeface="+mn-lt"/>
          <a:ea typeface="+mn-ea"/>
          <a:cs typeface="+mn-cs"/>
        </a:defRPr>
      </a:lvl2pPr>
      <a:lvl3pPr marL="3925845" indent="-1044108" algn="l" rtl="0" eaLnBrk="1" latinLnBrk="0" hangingPunct="1">
        <a:spcBef>
          <a:spcPts val="1599"/>
        </a:spcBef>
        <a:buClr>
          <a:schemeClr val="accent2"/>
        </a:buClr>
        <a:buSzPct val="100000"/>
        <a:buFont typeface="Wingdings 2"/>
        <a:buChar char=""/>
        <a:defRPr kumimoji="0" sz="9600" kern="1200">
          <a:solidFill>
            <a:schemeClr val="tx1"/>
          </a:solidFill>
          <a:latin typeface="+mn-lt"/>
          <a:ea typeface="+mn-ea"/>
          <a:cs typeface="+mn-cs"/>
        </a:defRPr>
      </a:lvl3pPr>
      <a:lvl4pPr marL="5220538" indent="-1044108" algn="l" rtl="0" eaLnBrk="1" latinLnBrk="0" hangingPunct="1">
        <a:spcBef>
          <a:spcPts val="1599"/>
        </a:spcBef>
        <a:buClr>
          <a:schemeClr val="accent2"/>
        </a:buClr>
        <a:buFont typeface="Wingdings 2"/>
        <a:buChar char=""/>
        <a:defRPr kumimoji="0" sz="8700" kern="1200">
          <a:solidFill>
            <a:schemeClr val="tx1"/>
          </a:solidFill>
          <a:latin typeface="+mn-lt"/>
          <a:ea typeface="+mn-ea"/>
          <a:cs typeface="+mn-cs"/>
        </a:defRPr>
      </a:lvl4pPr>
      <a:lvl5pPr marL="6264646" indent="-1044108" algn="l" rtl="0" eaLnBrk="1" latinLnBrk="0" hangingPunct="1">
        <a:spcBef>
          <a:spcPts val="1599"/>
        </a:spcBef>
        <a:buClr>
          <a:schemeClr val="accent2"/>
        </a:buClr>
        <a:buFont typeface="Wingdings 2"/>
        <a:buChar char=""/>
        <a:defRPr kumimoji="0" sz="8200" kern="1200">
          <a:solidFill>
            <a:schemeClr val="tx1"/>
          </a:solidFill>
          <a:latin typeface="+mn-lt"/>
          <a:ea typeface="+mn-ea"/>
          <a:cs typeface="+mn-cs"/>
        </a:defRPr>
      </a:lvl5pPr>
      <a:lvl6pPr marL="7308753" indent="-1044108" algn="l" rtl="0" eaLnBrk="1" latinLnBrk="0" hangingPunct="1">
        <a:spcBef>
          <a:spcPts val="1599"/>
        </a:spcBef>
        <a:buClr>
          <a:schemeClr val="accent3"/>
        </a:buClr>
        <a:buFont typeface="Wingdings 2"/>
        <a:buChar char=""/>
        <a:defRPr kumimoji="0" sz="8200" kern="1200">
          <a:solidFill>
            <a:schemeClr val="tx1"/>
          </a:solidFill>
          <a:latin typeface="+mn-lt"/>
          <a:ea typeface="+mn-ea"/>
          <a:cs typeface="+mn-cs"/>
        </a:defRPr>
      </a:lvl6pPr>
      <a:lvl7pPr marL="8352861" indent="-1044108" algn="l" rtl="0" eaLnBrk="1" latinLnBrk="0" hangingPunct="1">
        <a:spcBef>
          <a:spcPts val="1599"/>
        </a:spcBef>
        <a:buClr>
          <a:schemeClr val="accent3"/>
        </a:buClr>
        <a:buFont typeface="Wingdings 2"/>
        <a:buChar char=""/>
        <a:defRPr kumimoji="0" sz="7300" kern="1200">
          <a:solidFill>
            <a:schemeClr val="tx1"/>
          </a:solidFill>
          <a:latin typeface="+mn-lt"/>
          <a:ea typeface="+mn-ea"/>
          <a:cs typeface="+mn-cs"/>
        </a:defRPr>
      </a:lvl7pPr>
      <a:lvl8pPr marL="9396969" indent="-1044108" algn="l" rtl="0" eaLnBrk="1" latinLnBrk="0" hangingPunct="1">
        <a:spcBef>
          <a:spcPts val="1599"/>
        </a:spcBef>
        <a:buClr>
          <a:schemeClr val="accent3"/>
        </a:buClr>
        <a:buFont typeface="Wingdings 2"/>
        <a:buChar char=""/>
        <a:defRPr kumimoji="0" sz="7300" kern="1200">
          <a:solidFill>
            <a:schemeClr val="tx1"/>
          </a:solidFill>
          <a:latin typeface="+mn-lt"/>
          <a:ea typeface="+mn-ea"/>
          <a:cs typeface="+mn-cs"/>
        </a:defRPr>
      </a:lvl8pPr>
      <a:lvl9pPr marL="10441076" indent="-1044108" algn="l" rtl="0" eaLnBrk="1" latinLnBrk="0" hangingPunct="1">
        <a:spcBef>
          <a:spcPts val="1599"/>
        </a:spcBef>
        <a:buClr>
          <a:schemeClr val="accent3"/>
        </a:buClr>
        <a:buFont typeface="Wingdings 2"/>
        <a:buChar char=""/>
        <a:defRPr kumimoji="0" sz="73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2088215" algn="l" rtl="0" eaLnBrk="1" latinLnBrk="0" hangingPunct="1">
        <a:defRPr kumimoji="0" kern="1200">
          <a:solidFill>
            <a:schemeClr val="tx1"/>
          </a:solidFill>
          <a:latin typeface="+mn-lt"/>
          <a:ea typeface="+mn-ea"/>
          <a:cs typeface="+mn-cs"/>
        </a:defRPr>
      </a:lvl2pPr>
      <a:lvl3pPr marL="4176431" algn="l" rtl="0" eaLnBrk="1" latinLnBrk="0" hangingPunct="1">
        <a:defRPr kumimoji="0" kern="1200">
          <a:solidFill>
            <a:schemeClr val="tx1"/>
          </a:solidFill>
          <a:latin typeface="+mn-lt"/>
          <a:ea typeface="+mn-ea"/>
          <a:cs typeface="+mn-cs"/>
        </a:defRPr>
      </a:lvl3pPr>
      <a:lvl4pPr marL="6264646" algn="l" rtl="0" eaLnBrk="1" latinLnBrk="0" hangingPunct="1">
        <a:defRPr kumimoji="0" kern="1200">
          <a:solidFill>
            <a:schemeClr val="tx1"/>
          </a:solidFill>
          <a:latin typeface="+mn-lt"/>
          <a:ea typeface="+mn-ea"/>
          <a:cs typeface="+mn-cs"/>
        </a:defRPr>
      </a:lvl4pPr>
      <a:lvl5pPr marL="8352861" algn="l" rtl="0" eaLnBrk="1" latinLnBrk="0" hangingPunct="1">
        <a:defRPr kumimoji="0" kern="1200">
          <a:solidFill>
            <a:schemeClr val="tx1"/>
          </a:solidFill>
          <a:latin typeface="+mn-lt"/>
          <a:ea typeface="+mn-ea"/>
          <a:cs typeface="+mn-cs"/>
        </a:defRPr>
      </a:lvl5pPr>
      <a:lvl6pPr marL="10441076" algn="l" rtl="0" eaLnBrk="1" latinLnBrk="0" hangingPunct="1">
        <a:defRPr kumimoji="0" kern="1200">
          <a:solidFill>
            <a:schemeClr val="tx1"/>
          </a:solidFill>
          <a:latin typeface="+mn-lt"/>
          <a:ea typeface="+mn-ea"/>
          <a:cs typeface="+mn-cs"/>
        </a:defRPr>
      </a:lvl6pPr>
      <a:lvl7pPr marL="12529292" algn="l" rtl="0" eaLnBrk="1" latinLnBrk="0" hangingPunct="1">
        <a:defRPr kumimoji="0" kern="1200">
          <a:solidFill>
            <a:schemeClr val="tx1"/>
          </a:solidFill>
          <a:latin typeface="+mn-lt"/>
          <a:ea typeface="+mn-ea"/>
          <a:cs typeface="+mn-cs"/>
        </a:defRPr>
      </a:lvl7pPr>
      <a:lvl8pPr marL="14617507" algn="l" rtl="0" eaLnBrk="1" latinLnBrk="0" hangingPunct="1">
        <a:defRPr kumimoji="0" kern="1200">
          <a:solidFill>
            <a:schemeClr val="tx1"/>
          </a:solidFill>
          <a:latin typeface="+mn-lt"/>
          <a:ea typeface="+mn-ea"/>
          <a:cs typeface="+mn-cs"/>
        </a:defRPr>
      </a:lvl8pPr>
      <a:lvl9pPr marL="16705722"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3" Type="http://schemas.openxmlformats.org/officeDocument/2006/relationships/image" Target="../media/image2.PNG"/><Relationship Id="rId21" Type="http://schemas.openxmlformats.org/officeDocument/2006/relationships/image" Target="../media/image5.PNG"/><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 Type="http://schemas.openxmlformats.org/officeDocument/2006/relationships/notesSlide" Target="../notesSlides/notesSlide1.xml"/><Relationship Id="rId16" Type="http://schemas.openxmlformats.org/officeDocument/2006/relationships/diagramQuickStyle" Target="../diagrams/quickStyle3.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diagramLayout" Target="../diagrams/layout3.xml"/><Relationship Id="rId10" Type="http://schemas.openxmlformats.org/officeDocument/2006/relationships/diagramLayout" Target="../diagrams/layout2.xml"/><Relationship Id="rId19" Type="http://schemas.openxmlformats.org/officeDocument/2006/relationships/image" Target="../media/image3.PNG"/><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 Id="rId2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870" y="317765"/>
            <a:ext cx="29896157" cy="2087169"/>
          </a:xfrm>
        </p:spPr>
        <p:txBody>
          <a:bodyPr lIns="360000" tIns="144000" rIns="360000" bIns="144000">
            <a:noAutofit/>
          </a:bodyPr>
          <a:lstStyle/>
          <a:p>
            <a:pPr algn="ctr">
              <a:tabLst>
                <a:tab pos="19011900" algn="l"/>
              </a:tabLst>
            </a:pPr>
            <a:r>
              <a:rPr lang="en-US" sz="9600" dirty="0" smtClean="0">
                <a:solidFill>
                  <a:schemeClr val="tx1"/>
                </a:solidFill>
                <a:latin typeface="Arial Narrow" panose="020B0606020202030204" pitchFamily="34" charset="0"/>
              </a:rPr>
              <a:t>Emergency Preparedness </a:t>
            </a:r>
            <a:r>
              <a:rPr lang="en-US" sz="9600" dirty="0" smtClean="0">
                <a:solidFill>
                  <a:schemeClr val="tx1"/>
                </a:solidFill>
                <a:latin typeface="Arial Narrow" panose="020B0606020202030204" pitchFamily="34" charset="0"/>
              </a:rPr>
              <a:t>-</a:t>
            </a:r>
            <a:r>
              <a:rPr lang="en-US" sz="9600" dirty="0">
                <a:solidFill>
                  <a:schemeClr val="tx1"/>
                </a:solidFill>
                <a:latin typeface="Arial Narrow" panose="020B0606020202030204" pitchFamily="34" charset="0"/>
              </a:rPr>
              <a:t> </a:t>
            </a:r>
            <a:r>
              <a:rPr lang="en-US" sz="9600" dirty="0" smtClean="0">
                <a:solidFill>
                  <a:schemeClr val="tx1"/>
                </a:solidFill>
                <a:latin typeface="Arial Narrow" panose="020B0606020202030204" pitchFamily="34" charset="0"/>
              </a:rPr>
              <a:t>Coordination of the WASH sector</a:t>
            </a:r>
            <a:endParaRPr lang="en-US" sz="9600" dirty="0">
              <a:solidFill>
                <a:schemeClr val="tx1"/>
              </a:solidFill>
              <a:latin typeface="Arial Narrow" panose="020B0606020202030204" pitchFamily="34" charset="0"/>
            </a:endParaRPr>
          </a:p>
        </p:txBody>
      </p:sp>
      <p:sp>
        <p:nvSpPr>
          <p:cNvPr id="5" name="Rectangle à coins arrondis 4"/>
          <p:cNvSpPr/>
          <p:nvPr/>
        </p:nvSpPr>
        <p:spPr>
          <a:xfrm>
            <a:off x="402182" y="2692066"/>
            <a:ext cx="29556000" cy="1800200"/>
          </a:xfrm>
          <a:prstGeom prst="round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smtClean="0">
                <a:latin typeface="Arial Narrow" panose="020B0606020202030204" pitchFamily="34" charset="0"/>
              </a:rPr>
              <a:t>Emergency preparedness is the knowledge and capacity developed by governments, organizations, communities and individuals to anticipate, respond to and recover from the impact of potential, imminent or current hazard events, or emergency situations that call for a humanitarian responses</a:t>
            </a:r>
            <a:endParaRPr lang="en-US" sz="4000" dirty="0">
              <a:latin typeface="Arial Narrow" panose="020B0606020202030204" pitchFamily="34" charset="0"/>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0" y="6839683"/>
            <a:ext cx="15069798" cy="7435787"/>
          </a:xfrm>
          <a:prstGeom prst="rect">
            <a:avLst/>
          </a:prstGeom>
        </p:spPr>
      </p:pic>
      <p:sp>
        <p:nvSpPr>
          <p:cNvPr id="8" name="ZoneTexte 7"/>
          <p:cNvSpPr txBox="1"/>
          <p:nvPr/>
        </p:nvSpPr>
        <p:spPr>
          <a:xfrm>
            <a:off x="589276" y="6485740"/>
            <a:ext cx="12097345" cy="707886"/>
          </a:xfrm>
          <a:prstGeom prst="rect">
            <a:avLst/>
          </a:prstGeom>
          <a:noFill/>
        </p:spPr>
        <p:txBody>
          <a:bodyPr wrap="square" rtlCol="0">
            <a:spAutoFit/>
          </a:bodyPr>
          <a:lstStyle/>
          <a:p>
            <a:r>
              <a:rPr lang="en-US" sz="4000" b="1" dirty="0" smtClean="0">
                <a:latin typeface="Arial Narrow" panose="020B0606020202030204" pitchFamily="34" charset="0"/>
              </a:rPr>
              <a:t>A concept from the IASC approach :</a:t>
            </a:r>
            <a:endParaRPr lang="en-US" sz="4000" b="1" dirty="0">
              <a:latin typeface="Arial Narrow" panose="020B0606020202030204" pitchFamily="34" charset="0"/>
            </a:endParaRPr>
          </a:p>
        </p:txBody>
      </p:sp>
      <p:sp>
        <p:nvSpPr>
          <p:cNvPr id="9" name="ZoneTexte 8"/>
          <p:cNvSpPr txBox="1"/>
          <p:nvPr/>
        </p:nvSpPr>
        <p:spPr>
          <a:xfrm>
            <a:off x="361115" y="31419189"/>
            <a:ext cx="14580000" cy="12095619"/>
          </a:xfrm>
          <a:prstGeom prst="rect">
            <a:avLst/>
          </a:prstGeom>
          <a:noFill/>
        </p:spPr>
        <p:txBody>
          <a:bodyPr wrap="square" rtlCol="0">
            <a:spAutoFit/>
          </a:bodyPr>
          <a:lstStyle/>
          <a:p>
            <a:pPr algn="just"/>
            <a:r>
              <a:rPr lang="en-US" sz="4000" b="1" dirty="0" smtClean="0">
                <a:latin typeface="Arial Narrow" panose="020B0606020202030204" pitchFamily="34" charset="0"/>
              </a:rPr>
              <a:t>State of Palestine case</a:t>
            </a:r>
            <a:r>
              <a:rPr lang="en-US" sz="4000" b="1" dirty="0" smtClean="0">
                <a:latin typeface="Arial Narrow" panose="020B0606020202030204" pitchFamily="34" charset="0"/>
              </a:rPr>
              <a:t>: </a:t>
            </a:r>
          </a:p>
          <a:p>
            <a:pPr algn="just"/>
            <a:r>
              <a:rPr lang="en-US" sz="4000" b="1" dirty="0" smtClean="0">
                <a:latin typeface="Arial Narrow" panose="020B0606020202030204" pitchFamily="34" charset="0"/>
              </a:rPr>
              <a:t>Coordinated emergency preparedness programming</a:t>
            </a:r>
            <a:endParaRPr lang="en-US" sz="4000" b="1" dirty="0" smtClean="0">
              <a:latin typeface="Arial Narrow" panose="020B0606020202030204" pitchFamily="34" charset="0"/>
            </a:endParaRPr>
          </a:p>
          <a:p>
            <a:pPr algn="just"/>
            <a:endParaRPr lang="en-US" sz="2800" b="1" dirty="0" smtClean="0">
              <a:latin typeface="Arial Narrow" panose="020B0606020202030204" pitchFamily="34" charset="0"/>
            </a:endParaRPr>
          </a:p>
          <a:p>
            <a:pPr algn="just"/>
            <a:r>
              <a:rPr lang="en-US" sz="3200" dirty="0" smtClean="0">
                <a:solidFill>
                  <a:schemeClr val="bg1"/>
                </a:solidFill>
                <a:latin typeface="Arial Narrow" panose="020B0606020202030204" pitchFamily="34" charset="0"/>
              </a:rPr>
              <a:t>This case study illustrates the importance of emergency preparedness including </a:t>
            </a:r>
            <a:r>
              <a:rPr lang="en-US" sz="3200" dirty="0" smtClean="0">
                <a:solidFill>
                  <a:schemeClr val="bg1"/>
                </a:solidFill>
                <a:latin typeface="Arial Narrow" panose="020B0606020202030204" pitchFamily="34" charset="0"/>
              </a:rPr>
              <a:t>minimum </a:t>
            </a:r>
            <a:r>
              <a:rPr lang="en-US" sz="3200" dirty="0" smtClean="0">
                <a:solidFill>
                  <a:schemeClr val="bg1"/>
                </a:solidFill>
                <a:latin typeface="Arial Narrow" panose="020B0606020202030204" pitchFamily="34" charset="0"/>
              </a:rPr>
              <a:t>preparedness actions.</a:t>
            </a:r>
          </a:p>
          <a:p>
            <a:pPr algn="just"/>
            <a:endParaRPr lang="en-GB" sz="3200" dirty="0">
              <a:solidFill>
                <a:schemeClr val="bg1"/>
              </a:solidFill>
              <a:latin typeface="Arial Narrow" panose="020B0606020202030204" pitchFamily="34" charset="0"/>
            </a:endParaRPr>
          </a:p>
          <a:p>
            <a:pPr algn="just"/>
            <a:r>
              <a:rPr lang="en-GB" sz="3200" dirty="0">
                <a:solidFill>
                  <a:schemeClr val="bg1"/>
                </a:solidFill>
                <a:latin typeface="Arial Narrow" panose="020B0606020202030204" pitchFamily="34" charset="0"/>
              </a:rPr>
              <a:t>The Designated Emergency Shelters (DES) are part of the Inter Agency/ Cluster Contingency Plan (IACP) and aimed at upgrading of the schools and shelters to protect people fleeing increasing violence, destruction of shelters; mainly internally displaced peoples (IDPs) in Gaza if the emergency is declared.  </a:t>
            </a:r>
            <a:r>
              <a:rPr lang="en-GB" sz="3200" dirty="0" smtClean="0">
                <a:solidFill>
                  <a:schemeClr val="bg1"/>
                </a:solidFill>
                <a:latin typeface="Arial Narrow" panose="020B0606020202030204" pitchFamily="34" charset="0"/>
              </a:rPr>
              <a:t>DES </a:t>
            </a:r>
            <a:r>
              <a:rPr lang="en-GB" sz="3200" dirty="0">
                <a:solidFill>
                  <a:schemeClr val="bg1"/>
                </a:solidFill>
                <a:latin typeface="Arial Narrow" panose="020B0606020202030204" pitchFamily="34" charset="0"/>
              </a:rPr>
              <a:t>will ensure that an appropriate environment is provided to the affected population. Each one is planned for 1,000 to 2,000 persons.  </a:t>
            </a:r>
            <a:endParaRPr lang="en-GB" sz="3200" dirty="0" smtClean="0">
              <a:solidFill>
                <a:schemeClr val="bg1"/>
              </a:solidFill>
              <a:latin typeface="Arial Narrow" panose="020B0606020202030204" pitchFamily="34" charset="0"/>
            </a:endParaRPr>
          </a:p>
          <a:p>
            <a:pPr algn="just"/>
            <a:endParaRPr lang="en-GB" sz="3200" dirty="0" smtClean="0">
              <a:solidFill>
                <a:schemeClr val="bg1"/>
              </a:solidFill>
              <a:latin typeface="Arial Narrow" panose="020B0606020202030204" pitchFamily="34" charset="0"/>
            </a:endParaRPr>
          </a:p>
          <a:p>
            <a:pPr algn="just"/>
            <a:r>
              <a:rPr lang="en-GB" sz="3200" dirty="0" smtClean="0">
                <a:solidFill>
                  <a:schemeClr val="bg1"/>
                </a:solidFill>
                <a:latin typeface="Arial Narrow" panose="020B0606020202030204" pitchFamily="34" charset="0"/>
              </a:rPr>
              <a:t>Ensuring </a:t>
            </a:r>
            <a:r>
              <a:rPr lang="en-GB" sz="3200" dirty="0">
                <a:solidFill>
                  <a:schemeClr val="bg1"/>
                </a:solidFill>
                <a:latin typeface="Arial Narrow" panose="020B0606020202030204" pitchFamily="34" charset="0"/>
              </a:rPr>
              <a:t>basic WASH services is required in the first 24h and therefore preparedness is crucial to meet this objective. </a:t>
            </a:r>
            <a:r>
              <a:rPr lang="en-GB" sz="3200" dirty="0" smtClean="0">
                <a:solidFill>
                  <a:schemeClr val="bg1"/>
                </a:solidFill>
                <a:latin typeface="Arial Narrow" panose="020B0606020202030204" pitchFamily="34" charset="0"/>
              </a:rPr>
              <a:t>Since </a:t>
            </a:r>
            <a:r>
              <a:rPr lang="en-GB" sz="3200" dirty="0">
                <a:solidFill>
                  <a:schemeClr val="bg1"/>
                </a:solidFill>
                <a:latin typeface="Arial Narrow" panose="020B0606020202030204" pitchFamily="34" charset="0"/>
              </a:rPr>
              <a:t>March 2016, the WASH sector is highly involved in supporting this collective preparedness </a:t>
            </a:r>
            <a:r>
              <a:rPr lang="en-GB" sz="3200" dirty="0" smtClean="0">
                <a:solidFill>
                  <a:schemeClr val="bg1"/>
                </a:solidFill>
                <a:latin typeface="Arial Narrow" panose="020B0606020202030204" pitchFamily="34" charset="0"/>
              </a:rPr>
              <a:t>plan. </a:t>
            </a:r>
            <a:r>
              <a:rPr lang="en-GB" sz="3200" dirty="0" err="1" smtClean="0">
                <a:solidFill>
                  <a:schemeClr val="bg1"/>
                </a:solidFill>
                <a:latin typeface="Arial Narrow" panose="020B0606020202030204" pitchFamily="34" charset="0"/>
              </a:rPr>
              <a:t>Intersector</a:t>
            </a:r>
            <a:r>
              <a:rPr lang="en-GB" sz="3200" dirty="0" smtClean="0">
                <a:solidFill>
                  <a:schemeClr val="bg1"/>
                </a:solidFill>
                <a:latin typeface="Arial Narrow" panose="020B0606020202030204" pitchFamily="34" charset="0"/>
              </a:rPr>
              <a:t> coordination </a:t>
            </a:r>
            <a:r>
              <a:rPr lang="en-GB" sz="3200" dirty="0" smtClean="0">
                <a:solidFill>
                  <a:schemeClr val="bg1"/>
                </a:solidFill>
                <a:latin typeface="Arial Narrow" panose="020B0606020202030204" pitchFamily="34" charset="0"/>
              </a:rPr>
              <a:t>is an essential step for </a:t>
            </a:r>
            <a:r>
              <a:rPr lang="en-GB" sz="3200" dirty="0" smtClean="0">
                <a:solidFill>
                  <a:schemeClr val="bg1"/>
                </a:solidFill>
                <a:latin typeface="Arial Narrow" panose="020B0606020202030204" pitchFamily="34" charset="0"/>
              </a:rPr>
              <a:t>the success of the plan and key sectors: Education, CCCM, Shelter and WASH task forces meet on regular basis to establish standards, updates on </a:t>
            </a:r>
            <a:r>
              <a:rPr lang="en-GB" sz="3200" dirty="0" smtClean="0">
                <a:solidFill>
                  <a:schemeClr val="bg1"/>
                </a:solidFill>
                <a:latin typeface="Arial Narrow" panose="020B0606020202030204" pitchFamily="34" charset="0"/>
              </a:rPr>
              <a:t>progress, share and </a:t>
            </a:r>
            <a:r>
              <a:rPr lang="en-GB" sz="3200" dirty="0" err="1" smtClean="0">
                <a:solidFill>
                  <a:schemeClr val="bg1"/>
                </a:solidFill>
                <a:latin typeface="Arial Narrow" panose="020B0606020202030204" pitchFamily="34" charset="0"/>
              </a:rPr>
              <a:t>adress</a:t>
            </a:r>
            <a:r>
              <a:rPr lang="en-GB" sz="3200" dirty="0" smtClean="0">
                <a:solidFill>
                  <a:schemeClr val="bg1"/>
                </a:solidFill>
                <a:latin typeface="Arial Narrow" panose="020B0606020202030204" pitchFamily="34" charset="0"/>
              </a:rPr>
              <a:t> </a:t>
            </a:r>
            <a:r>
              <a:rPr lang="en-GB" sz="3200" dirty="0" smtClean="0">
                <a:solidFill>
                  <a:schemeClr val="bg1"/>
                </a:solidFill>
                <a:latin typeface="Arial Narrow" panose="020B0606020202030204" pitchFamily="34" charset="0"/>
              </a:rPr>
              <a:t>challenges. </a:t>
            </a:r>
          </a:p>
          <a:p>
            <a:pPr algn="just"/>
            <a:endParaRPr lang="en-GB" sz="3200" dirty="0">
              <a:solidFill>
                <a:schemeClr val="bg1"/>
              </a:solidFill>
              <a:latin typeface="Arial Narrow" panose="020B0606020202030204" pitchFamily="34" charset="0"/>
            </a:endParaRPr>
          </a:p>
          <a:p>
            <a:pPr algn="just"/>
            <a:r>
              <a:rPr lang="en-GB" sz="3200" dirty="0" smtClean="0">
                <a:solidFill>
                  <a:schemeClr val="bg1"/>
                </a:solidFill>
                <a:latin typeface="Arial Narrow" panose="020B0606020202030204" pitchFamily="34" charset="0"/>
              </a:rPr>
              <a:t>70 schools will be equipped for which several organisations are implementing emergency preparedness programs. Programs includes infrastructures as WASH </a:t>
            </a:r>
            <a:r>
              <a:rPr lang="en-GB" sz="3200" dirty="0" smtClean="0">
                <a:solidFill>
                  <a:schemeClr val="bg1"/>
                </a:solidFill>
                <a:latin typeface="Arial Narrow" panose="020B0606020202030204" pitchFamily="34" charset="0"/>
              </a:rPr>
              <a:t>facilities amongst others, </a:t>
            </a:r>
            <a:r>
              <a:rPr lang="en-GB" sz="3200" dirty="0" smtClean="0">
                <a:solidFill>
                  <a:schemeClr val="bg1"/>
                </a:solidFill>
                <a:latin typeface="Arial Narrow" panose="020B0606020202030204" pitchFamily="34" charset="0"/>
              </a:rPr>
              <a:t>for example installing permanent water tanks to ensure 2 days storage capacity for the number of expected people. It also includes training for potential staff on monitoring WASH indicators, Hygiene </a:t>
            </a:r>
            <a:r>
              <a:rPr lang="en-GB" sz="3200" dirty="0" smtClean="0">
                <a:solidFill>
                  <a:schemeClr val="bg1"/>
                </a:solidFill>
                <a:latin typeface="Arial Narrow" panose="020B0606020202030204" pitchFamily="34" charset="0"/>
              </a:rPr>
              <a:t>Promotion, and designing IEC materials. </a:t>
            </a:r>
            <a:endParaRPr lang="en-GB" sz="3200" dirty="0" smtClean="0">
              <a:solidFill>
                <a:schemeClr val="bg1"/>
              </a:solidFill>
              <a:latin typeface="Arial Narrow" panose="020B0606020202030204" pitchFamily="34" charset="0"/>
            </a:endParaRPr>
          </a:p>
          <a:p>
            <a:pPr algn="just"/>
            <a:endParaRPr lang="en-US" sz="3200" dirty="0">
              <a:latin typeface="Arial Narrow" panose="020B0606020202030204" pitchFamily="34" charset="0"/>
            </a:endParaRPr>
          </a:p>
        </p:txBody>
      </p:sp>
      <p:sp>
        <p:nvSpPr>
          <p:cNvPr id="11" name="ZoneTexte 10"/>
          <p:cNvSpPr txBox="1"/>
          <p:nvPr/>
        </p:nvSpPr>
        <p:spPr>
          <a:xfrm>
            <a:off x="411101" y="21202005"/>
            <a:ext cx="11161240" cy="707886"/>
          </a:xfrm>
          <a:prstGeom prst="rect">
            <a:avLst/>
          </a:prstGeom>
          <a:noFill/>
        </p:spPr>
        <p:txBody>
          <a:bodyPr wrap="square" rtlCol="0">
            <a:spAutoFit/>
          </a:bodyPr>
          <a:lstStyle/>
          <a:p>
            <a:r>
              <a:rPr lang="en-US" sz="4000" b="1" dirty="0" smtClean="0">
                <a:latin typeface="Arial Narrow" panose="020B0606020202030204" pitchFamily="34" charset="0"/>
              </a:rPr>
              <a:t>Six core functions of a cluster at country level are : </a:t>
            </a:r>
            <a:endParaRPr lang="en-US" sz="4000" dirty="0" smtClean="0">
              <a:latin typeface="Arial Narrow" panose="020B0606020202030204" pitchFamily="34" charset="0"/>
            </a:endParaRPr>
          </a:p>
        </p:txBody>
      </p:sp>
      <p:cxnSp>
        <p:nvCxnSpPr>
          <p:cNvPr id="13" name="Connecteur droit 12"/>
          <p:cNvCxnSpPr/>
          <p:nvPr/>
        </p:nvCxnSpPr>
        <p:spPr>
          <a:xfrm>
            <a:off x="15277091" y="7153700"/>
            <a:ext cx="0" cy="2447569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3" name="Diagramme 32"/>
          <p:cNvGraphicFramePr/>
          <p:nvPr>
            <p:extLst>
              <p:ext uri="{D42A27DB-BD31-4B8C-83A1-F6EECF244321}">
                <p14:modId xmlns:p14="http://schemas.microsoft.com/office/powerpoint/2010/main" val="492156138"/>
              </p:ext>
            </p:extLst>
          </p:nvPr>
        </p:nvGraphicFramePr>
        <p:xfrm>
          <a:off x="175336" y="21894694"/>
          <a:ext cx="14419907" cy="90730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4" name="ZoneTexte 33"/>
          <p:cNvSpPr txBox="1"/>
          <p:nvPr/>
        </p:nvSpPr>
        <p:spPr>
          <a:xfrm>
            <a:off x="411101" y="22572187"/>
            <a:ext cx="720000" cy="707886"/>
          </a:xfrm>
          <a:prstGeom prst="rect">
            <a:avLst/>
          </a:prstGeom>
          <a:noFill/>
        </p:spPr>
        <p:txBody>
          <a:bodyPr wrap="square" rtlCol="0">
            <a:spAutoFit/>
          </a:bodyPr>
          <a:lstStyle/>
          <a:p>
            <a:pPr algn="ctr"/>
            <a:r>
              <a:rPr lang="fr-FR" sz="4000" dirty="0" smtClean="0">
                <a:latin typeface="Arial Narrow" panose="020B0606020202030204" pitchFamily="34" charset="0"/>
              </a:rPr>
              <a:t>1</a:t>
            </a:r>
            <a:endParaRPr lang="fr-FR" sz="4000" dirty="0">
              <a:latin typeface="Arial Narrow" panose="020B0606020202030204" pitchFamily="34" charset="0"/>
            </a:endParaRPr>
          </a:p>
        </p:txBody>
      </p:sp>
      <p:sp>
        <p:nvSpPr>
          <p:cNvPr id="40" name="ZoneTexte 39"/>
          <p:cNvSpPr txBox="1"/>
          <p:nvPr/>
        </p:nvSpPr>
        <p:spPr>
          <a:xfrm>
            <a:off x="1386579" y="23975699"/>
            <a:ext cx="720000" cy="707886"/>
          </a:xfrm>
          <a:prstGeom prst="rect">
            <a:avLst/>
          </a:prstGeom>
          <a:noFill/>
        </p:spPr>
        <p:txBody>
          <a:bodyPr wrap="square" rtlCol="0">
            <a:spAutoFit/>
          </a:bodyPr>
          <a:lstStyle/>
          <a:p>
            <a:pPr algn="ctr"/>
            <a:r>
              <a:rPr lang="fr-FR" sz="4000" dirty="0">
                <a:latin typeface="Arial Narrow" panose="020B0606020202030204" pitchFamily="34" charset="0"/>
              </a:rPr>
              <a:t>2</a:t>
            </a:r>
          </a:p>
        </p:txBody>
      </p:sp>
      <p:sp>
        <p:nvSpPr>
          <p:cNvPr id="41" name="ZoneTexte 40"/>
          <p:cNvSpPr txBox="1"/>
          <p:nvPr/>
        </p:nvSpPr>
        <p:spPr>
          <a:xfrm>
            <a:off x="1746579" y="25427083"/>
            <a:ext cx="720000" cy="707886"/>
          </a:xfrm>
          <a:prstGeom prst="rect">
            <a:avLst/>
          </a:prstGeom>
          <a:noFill/>
        </p:spPr>
        <p:txBody>
          <a:bodyPr wrap="square" rtlCol="0">
            <a:spAutoFit/>
          </a:bodyPr>
          <a:lstStyle/>
          <a:p>
            <a:pPr algn="ctr"/>
            <a:r>
              <a:rPr lang="fr-FR" sz="4000" dirty="0" smtClean="0">
                <a:latin typeface="Arial Narrow" panose="020B0606020202030204" pitchFamily="34" charset="0"/>
              </a:rPr>
              <a:t>3</a:t>
            </a:r>
          </a:p>
        </p:txBody>
      </p:sp>
      <p:sp>
        <p:nvSpPr>
          <p:cNvPr id="42" name="ZoneTexte 41"/>
          <p:cNvSpPr txBox="1"/>
          <p:nvPr/>
        </p:nvSpPr>
        <p:spPr>
          <a:xfrm>
            <a:off x="1719340" y="26969161"/>
            <a:ext cx="720000" cy="707886"/>
          </a:xfrm>
          <a:prstGeom prst="rect">
            <a:avLst/>
          </a:prstGeom>
          <a:noFill/>
        </p:spPr>
        <p:txBody>
          <a:bodyPr wrap="square" rtlCol="0">
            <a:spAutoFit/>
          </a:bodyPr>
          <a:lstStyle/>
          <a:p>
            <a:pPr algn="ctr"/>
            <a:r>
              <a:rPr lang="fr-FR" sz="4000" dirty="0">
                <a:latin typeface="Arial Narrow" panose="020B0606020202030204" pitchFamily="34" charset="0"/>
              </a:rPr>
              <a:t>4</a:t>
            </a:r>
          </a:p>
        </p:txBody>
      </p:sp>
      <p:sp>
        <p:nvSpPr>
          <p:cNvPr id="43" name="ZoneTexte 42"/>
          <p:cNvSpPr txBox="1"/>
          <p:nvPr/>
        </p:nvSpPr>
        <p:spPr>
          <a:xfrm>
            <a:off x="1346174" y="28262940"/>
            <a:ext cx="720000" cy="707886"/>
          </a:xfrm>
          <a:prstGeom prst="rect">
            <a:avLst/>
          </a:prstGeom>
          <a:noFill/>
        </p:spPr>
        <p:txBody>
          <a:bodyPr wrap="square" rtlCol="0">
            <a:spAutoFit/>
          </a:bodyPr>
          <a:lstStyle/>
          <a:p>
            <a:pPr algn="ctr"/>
            <a:r>
              <a:rPr lang="fr-FR" sz="4000" dirty="0">
                <a:latin typeface="Arial Narrow" panose="020B0606020202030204" pitchFamily="34" charset="0"/>
              </a:rPr>
              <a:t>5</a:t>
            </a:r>
          </a:p>
        </p:txBody>
      </p:sp>
      <p:sp>
        <p:nvSpPr>
          <p:cNvPr id="44" name="ZoneTexte 43"/>
          <p:cNvSpPr txBox="1"/>
          <p:nvPr/>
        </p:nvSpPr>
        <p:spPr>
          <a:xfrm>
            <a:off x="414589" y="29685182"/>
            <a:ext cx="720000" cy="707886"/>
          </a:xfrm>
          <a:prstGeom prst="rect">
            <a:avLst/>
          </a:prstGeom>
          <a:noFill/>
        </p:spPr>
        <p:txBody>
          <a:bodyPr wrap="square" rtlCol="0">
            <a:spAutoFit/>
          </a:bodyPr>
          <a:lstStyle/>
          <a:p>
            <a:pPr algn="ctr"/>
            <a:r>
              <a:rPr lang="fr-FR" sz="4000" dirty="0">
                <a:latin typeface="Arial Narrow" panose="020B0606020202030204" pitchFamily="34" charset="0"/>
              </a:rPr>
              <a:t>6</a:t>
            </a:r>
          </a:p>
        </p:txBody>
      </p:sp>
      <p:sp>
        <p:nvSpPr>
          <p:cNvPr id="19" name="Rectangle à coins arrondis 4"/>
          <p:cNvSpPr/>
          <p:nvPr/>
        </p:nvSpPr>
        <p:spPr>
          <a:xfrm>
            <a:off x="402182" y="4746026"/>
            <a:ext cx="14672486" cy="1440000"/>
          </a:xfrm>
          <a:prstGeom prst="round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latin typeface="Arial Narrow" panose="020B0606020202030204" pitchFamily="34" charset="0"/>
              </a:rPr>
              <a:t>WHY THE WASH CLUSTER AND SECTOR SHOULD BE LEADING SECTORAL PREPAREDNESS PLAN?</a:t>
            </a:r>
            <a:endParaRPr lang="en-US" sz="4000" dirty="0">
              <a:latin typeface="Arial Narrow" panose="020B0606020202030204" pitchFamily="34" charset="0"/>
            </a:endParaRPr>
          </a:p>
        </p:txBody>
      </p:sp>
      <p:sp>
        <p:nvSpPr>
          <p:cNvPr id="20" name="Rectangle à coins arrondis 4"/>
          <p:cNvSpPr/>
          <p:nvPr/>
        </p:nvSpPr>
        <p:spPr>
          <a:xfrm>
            <a:off x="15644041" y="4730097"/>
            <a:ext cx="14292000" cy="1440000"/>
          </a:xfrm>
          <a:prstGeom prst="round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latin typeface="Arial Narrow" panose="020B0606020202030204" pitchFamily="34" charset="0"/>
              </a:rPr>
              <a:t>FRAMEWORK OF COORDINATED EMERGENCY PREPAREDNESS </a:t>
            </a:r>
            <a:endParaRPr lang="en-US" sz="4000" dirty="0">
              <a:latin typeface="Arial Narrow" panose="020B0606020202030204" pitchFamily="34" charset="0"/>
            </a:endParaRPr>
          </a:p>
        </p:txBody>
      </p:sp>
      <p:graphicFrame>
        <p:nvGraphicFramePr>
          <p:cNvPr id="3" name="Diagramme 2"/>
          <p:cNvGraphicFramePr/>
          <p:nvPr>
            <p:extLst>
              <p:ext uri="{D42A27DB-BD31-4B8C-83A1-F6EECF244321}">
                <p14:modId xmlns:p14="http://schemas.microsoft.com/office/powerpoint/2010/main" val="895634569"/>
              </p:ext>
            </p:extLst>
          </p:nvPr>
        </p:nvGraphicFramePr>
        <p:xfrm>
          <a:off x="15878485" y="6270463"/>
          <a:ext cx="9826971" cy="2304256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0" name="Chevron 9"/>
          <p:cNvSpPr/>
          <p:nvPr/>
        </p:nvSpPr>
        <p:spPr>
          <a:xfrm rot="5400000">
            <a:off x="16349870" y="19906760"/>
            <a:ext cx="2376000" cy="3240000"/>
          </a:xfrm>
          <a:prstGeom prst="chevron">
            <a:avLst>
              <a:gd name="adj" fmla="val 6851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Rectangle à coins arrondis 13"/>
          <p:cNvSpPr/>
          <p:nvPr/>
        </p:nvSpPr>
        <p:spPr>
          <a:xfrm>
            <a:off x="19169541" y="20378454"/>
            <a:ext cx="6516000" cy="756000"/>
          </a:xfrm>
          <a:custGeom>
            <a:avLst/>
            <a:gdLst>
              <a:gd name="connsiteX0" fmla="*/ 0 w 9288000"/>
              <a:gd name="connsiteY0" fmla="*/ 108599 h 651583"/>
              <a:gd name="connsiteX1" fmla="*/ 108599 w 9288000"/>
              <a:gd name="connsiteY1" fmla="*/ 0 h 651583"/>
              <a:gd name="connsiteX2" fmla="*/ 9179401 w 9288000"/>
              <a:gd name="connsiteY2" fmla="*/ 0 h 651583"/>
              <a:gd name="connsiteX3" fmla="*/ 9288000 w 9288000"/>
              <a:gd name="connsiteY3" fmla="*/ 108599 h 651583"/>
              <a:gd name="connsiteX4" fmla="*/ 9288000 w 9288000"/>
              <a:gd name="connsiteY4" fmla="*/ 542984 h 651583"/>
              <a:gd name="connsiteX5" fmla="*/ 9179401 w 9288000"/>
              <a:gd name="connsiteY5" fmla="*/ 651583 h 651583"/>
              <a:gd name="connsiteX6" fmla="*/ 108599 w 9288000"/>
              <a:gd name="connsiteY6" fmla="*/ 651583 h 651583"/>
              <a:gd name="connsiteX7" fmla="*/ 0 w 9288000"/>
              <a:gd name="connsiteY7" fmla="*/ 542984 h 651583"/>
              <a:gd name="connsiteX8" fmla="*/ 0 w 9288000"/>
              <a:gd name="connsiteY8" fmla="*/ 108599 h 651583"/>
              <a:gd name="connsiteX0" fmla="*/ 76200 w 9288000"/>
              <a:gd name="connsiteY0" fmla="*/ 108599 h 651583"/>
              <a:gd name="connsiteX1" fmla="*/ 108599 w 9288000"/>
              <a:gd name="connsiteY1" fmla="*/ 0 h 651583"/>
              <a:gd name="connsiteX2" fmla="*/ 9179401 w 9288000"/>
              <a:gd name="connsiteY2" fmla="*/ 0 h 651583"/>
              <a:gd name="connsiteX3" fmla="*/ 9288000 w 9288000"/>
              <a:gd name="connsiteY3" fmla="*/ 108599 h 651583"/>
              <a:gd name="connsiteX4" fmla="*/ 9288000 w 9288000"/>
              <a:gd name="connsiteY4" fmla="*/ 542984 h 651583"/>
              <a:gd name="connsiteX5" fmla="*/ 9179401 w 9288000"/>
              <a:gd name="connsiteY5" fmla="*/ 651583 h 651583"/>
              <a:gd name="connsiteX6" fmla="*/ 108599 w 9288000"/>
              <a:gd name="connsiteY6" fmla="*/ 651583 h 651583"/>
              <a:gd name="connsiteX7" fmla="*/ 0 w 9288000"/>
              <a:gd name="connsiteY7" fmla="*/ 542984 h 651583"/>
              <a:gd name="connsiteX8" fmla="*/ 76200 w 9288000"/>
              <a:gd name="connsiteY8" fmla="*/ 108599 h 651583"/>
              <a:gd name="connsiteX0" fmla="*/ 38100 w 9249900"/>
              <a:gd name="connsiteY0" fmla="*/ 108599 h 668853"/>
              <a:gd name="connsiteX1" fmla="*/ 70499 w 9249900"/>
              <a:gd name="connsiteY1" fmla="*/ 0 h 668853"/>
              <a:gd name="connsiteX2" fmla="*/ 9141301 w 9249900"/>
              <a:gd name="connsiteY2" fmla="*/ 0 h 668853"/>
              <a:gd name="connsiteX3" fmla="*/ 9249900 w 9249900"/>
              <a:gd name="connsiteY3" fmla="*/ 108599 h 668853"/>
              <a:gd name="connsiteX4" fmla="*/ 9249900 w 9249900"/>
              <a:gd name="connsiteY4" fmla="*/ 542984 h 668853"/>
              <a:gd name="connsiteX5" fmla="*/ 9141301 w 9249900"/>
              <a:gd name="connsiteY5" fmla="*/ 651583 h 668853"/>
              <a:gd name="connsiteX6" fmla="*/ 70499 w 9249900"/>
              <a:gd name="connsiteY6" fmla="*/ 651583 h 668853"/>
              <a:gd name="connsiteX7" fmla="*/ 0 w 9249900"/>
              <a:gd name="connsiteY7" fmla="*/ 638234 h 668853"/>
              <a:gd name="connsiteX8" fmla="*/ 38100 w 9249900"/>
              <a:gd name="connsiteY8" fmla="*/ 108599 h 668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49900" h="668853">
                <a:moveTo>
                  <a:pt x="38100" y="108599"/>
                </a:moveTo>
                <a:cubicBezTo>
                  <a:pt x="38100" y="48621"/>
                  <a:pt x="10521" y="0"/>
                  <a:pt x="70499" y="0"/>
                </a:cubicBezTo>
                <a:lnTo>
                  <a:pt x="9141301" y="0"/>
                </a:lnTo>
                <a:cubicBezTo>
                  <a:pt x="9201279" y="0"/>
                  <a:pt x="9249900" y="48621"/>
                  <a:pt x="9249900" y="108599"/>
                </a:cubicBezTo>
                <a:lnTo>
                  <a:pt x="9249900" y="542984"/>
                </a:lnTo>
                <a:cubicBezTo>
                  <a:pt x="9249900" y="602962"/>
                  <a:pt x="9201279" y="651583"/>
                  <a:pt x="9141301" y="651583"/>
                </a:cubicBezTo>
                <a:lnTo>
                  <a:pt x="70499" y="651583"/>
                </a:lnTo>
                <a:cubicBezTo>
                  <a:pt x="10521" y="651583"/>
                  <a:pt x="0" y="698212"/>
                  <a:pt x="0" y="638234"/>
                </a:cubicBezTo>
                <a:cubicBezTo>
                  <a:pt x="0" y="493439"/>
                  <a:pt x="38100" y="253394"/>
                  <a:pt x="38100" y="108599"/>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Arial Narrow" panose="020B0606020202030204" pitchFamily="34" charset="0"/>
              </a:rPr>
              <a:t>GAPS</a:t>
            </a:r>
            <a:endParaRPr lang="fr-FR" sz="3200" b="1" dirty="0">
              <a:solidFill>
                <a:schemeClr val="tx1"/>
              </a:solidFill>
              <a:latin typeface="Arial Narrow" panose="020B0606020202030204" pitchFamily="34" charset="0"/>
            </a:endParaRPr>
          </a:p>
        </p:txBody>
      </p:sp>
      <p:sp>
        <p:nvSpPr>
          <p:cNvPr id="15" name="Flèche vers le bas 14"/>
          <p:cNvSpPr/>
          <p:nvPr/>
        </p:nvSpPr>
        <p:spPr>
          <a:xfrm>
            <a:off x="25728798" y="6312564"/>
            <a:ext cx="4171345" cy="19939194"/>
          </a:xfrm>
          <a:prstGeom prst="downArrow">
            <a:avLst>
              <a:gd name="adj1" fmla="val 66231"/>
              <a:gd name="adj2" fmla="val 56564"/>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atin typeface="Arial Narrow" panose="020B0606020202030204" pitchFamily="34" charset="0"/>
              </a:rPr>
              <a:t>Process</a:t>
            </a:r>
          </a:p>
          <a:p>
            <a:pPr algn="just"/>
            <a:endParaRPr lang="en-US" sz="2400" dirty="0" smtClean="0">
              <a:latin typeface="Arial Narrow" panose="020B0606020202030204" pitchFamily="34" charset="0"/>
            </a:endParaRPr>
          </a:p>
          <a:p>
            <a:pPr algn="just"/>
            <a:endParaRPr lang="en-US" sz="2800" dirty="0" smtClean="0">
              <a:latin typeface="Arial Narrow" panose="020B0606020202030204" pitchFamily="34" charset="0"/>
            </a:endParaRPr>
          </a:p>
          <a:p>
            <a:pPr algn="ctr"/>
            <a:r>
              <a:rPr lang="en-US" sz="2800" dirty="0" smtClean="0">
                <a:latin typeface="Arial Narrow" panose="020B0606020202030204" pitchFamily="34" charset="0"/>
              </a:rPr>
              <a:t>Level of participation, decision making process and consultative process</a:t>
            </a:r>
          </a:p>
          <a:p>
            <a:pPr algn="ctr"/>
            <a:endParaRPr lang="en-US" sz="2800" dirty="0" smtClean="0">
              <a:latin typeface="Arial Narrow" panose="020B0606020202030204" pitchFamily="34" charset="0"/>
            </a:endParaRPr>
          </a:p>
          <a:p>
            <a:pPr algn="ctr"/>
            <a:endParaRPr lang="en-US" sz="2800" dirty="0" smtClean="0">
              <a:latin typeface="Arial Narrow" panose="020B0606020202030204" pitchFamily="34" charset="0"/>
            </a:endParaRPr>
          </a:p>
          <a:p>
            <a:pPr algn="ctr"/>
            <a:r>
              <a:rPr lang="en-US" sz="2800" dirty="0" smtClean="0">
                <a:latin typeface="Arial Narrow" panose="020B0606020202030204" pitchFamily="34" charset="0"/>
              </a:rPr>
              <a:t>Minimum Linkages with other platforms</a:t>
            </a:r>
          </a:p>
          <a:p>
            <a:pPr algn="ctr"/>
            <a:endParaRPr lang="en-US" sz="2800" dirty="0" smtClean="0">
              <a:latin typeface="Arial Narrow" panose="020B0606020202030204" pitchFamily="34" charset="0"/>
            </a:endParaRPr>
          </a:p>
          <a:p>
            <a:pPr algn="ctr"/>
            <a:endParaRPr lang="en-US" sz="2800" dirty="0" smtClean="0">
              <a:latin typeface="Arial Narrow" panose="020B0606020202030204" pitchFamily="34" charset="0"/>
            </a:endParaRPr>
          </a:p>
          <a:p>
            <a:pPr algn="ctr"/>
            <a:r>
              <a:rPr lang="en-US" sz="2800" dirty="0" smtClean="0">
                <a:latin typeface="Arial Narrow" panose="020B0606020202030204" pitchFamily="34" charset="0"/>
              </a:rPr>
              <a:t>Information Management for the Emergency Response Preparedness Planning process</a:t>
            </a:r>
          </a:p>
          <a:p>
            <a:pPr algn="ctr"/>
            <a:r>
              <a:rPr lang="en-US" sz="2800" dirty="0" smtClean="0">
                <a:latin typeface="Arial Narrow" panose="020B0606020202030204" pitchFamily="34" charset="0"/>
              </a:rPr>
              <a:t> </a:t>
            </a:r>
          </a:p>
          <a:p>
            <a:pPr algn="ctr"/>
            <a:endParaRPr lang="en-US" sz="2800" dirty="0" smtClean="0">
              <a:latin typeface="Arial Narrow" panose="020B0606020202030204" pitchFamily="34" charset="0"/>
            </a:endParaRPr>
          </a:p>
          <a:p>
            <a:pPr algn="ctr"/>
            <a:r>
              <a:rPr lang="en-US" sz="2800" dirty="0" smtClean="0">
                <a:latin typeface="Arial Narrow" panose="020B0606020202030204" pitchFamily="34" charset="0"/>
              </a:rPr>
              <a:t>ERPP cycle</a:t>
            </a:r>
          </a:p>
        </p:txBody>
      </p:sp>
      <p:graphicFrame>
        <p:nvGraphicFramePr>
          <p:cNvPr id="17" name="Diagramme 16"/>
          <p:cNvGraphicFramePr/>
          <p:nvPr>
            <p:extLst>
              <p:ext uri="{D42A27DB-BD31-4B8C-83A1-F6EECF244321}">
                <p14:modId xmlns:p14="http://schemas.microsoft.com/office/powerpoint/2010/main" val="2255653821"/>
              </p:ext>
            </p:extLst>
          </p:nvPr>
        </p:nvGraphicFramePr>
        <p:xfrm>
          <a:off x="15537599" y="27473093"/>
          <a:ext cx="14401520" cy="4841496"/>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29" name="ZoneTexte 28"/>
          <p:cNvSpPr txBox="1"/>
          <p:nvPr/>
        </p:nvSpPr>
        <p:spPr>
          <a:xfrm>
            <a:off x="15338197" y="26057320"/>
            <a:ext cx="11161240" cy="707886"/>
          </a:xfrm>
          <a:prstGeom prst="rect">
            <a:avLst/>
          </a:prstGeom>
          <a:noFill/>
        </p:spPr>
        <p:txBody>
          <a:bodyPr wrap="square" rtlCol="0">
            <a:spAutoFit/>
          </a:bodyPr>
          <a:lstStyle/>
          <a:p>
            <a:r>
              <a:rPr lang="en-US" sz="4000" b="1" dirty="0" smtClean="0">
                <a:latin typeface="Arial Narrow" panose="020B0606020202030204" pitchFamily="34" charset="0"/>
              </a:rPr>
              <a:t>Stay safe, be prepared : </a:t>
            </a:r>
            <a:endParaRPr lang="en-US" sz="4000" dirty="0" smtClean="0">
              <a:latin typeface="Arial Narrow" panose="020B0606020202030204" pitchFamily="34" charset="0"/>
            </a:endParaRPr>
          </a:p>
        </p:txBody>
      </p:sp>
      <p:sp>
        <p:nvSpPr>
          <p:cNvPr id="30" name="Rectangle 29"/>
          <p:cNvSpPr/>
          <p:nvPr/>
        </p:nvSpPr>
        <p:spPr>
          <a:xfrm>
            <a:off x="11191226" y="42067881"/>
            <a:ext cx="18910249" cy="584775"/>
          </a:xfrm>
          <a:prstGeom prst="rect">
            <a:avLst/>
          </a:prstGeom>
        </p:spPr>
        <p:txBody>
          <a:bodyPr wrap="square">
            <a:spAutoFit/>
          </a:bodyPr>
          <a:lstStyle/>
          <a:p>
            <a:pPr algn="r"/>
            <a:r>
              <a:rPr lang="en-US" sz="3200" i="1" dirty="0">
                <a:latin typeface="Arial Narrow" panose="020B0606020202030204" pitchFamily="34" charset="0"/>
              </a:rPr>
              <a:t>22nd Annual Global WASH Cluster </a:t>
            </a:r>
            <a:r>
              <a:rPr lang="en-US" sz="3200" i="1" dirty="0" smtClean="0">
                <a:latin typeface="Arial Narrow" panose="020B0606020202030204" pitchFamily="34" charset="0"/>
              </a:rPr>
              <a:t>Meeting / 22nd </a:t>
            </a:r>
            <a:r>
              <a:rPr lang="en-US" sz="3200" i="1" dirty="0">
                <a:latin typeface="Arial Narrow" panose="020B0606020202030204" pitchFamily="34" charset="0"/>
              </a:rPr>
              <a:t>– 23rd November in Kathmandu, Nepal</a:t>
            </a:r>
            <a:endParaRPr lang="fr-FR" sz="3200" dirty="0"/>
          </a:p>
        </p:txBody>
      </p:sp>
      <p:sp>
        <p:nvSpPr>
          <p:cNvPr id="36" name="ZoneTexte 35"/>
          <p:cNvSpPr txBox="1"/>
          <p:nvPr/>
        </p:nvSpPr>
        <p:spPr>
          <a:xfrm>
            <a:off x="17087909" y="39874260"/>
            <a:ext cx="12870273" cy="954107"/>
          </a:xfrm>
          <a:prstGeom prst="rect">
            <a:avLst/>
          </a:prstGeom>
          <a:noFill/>
        </p:spPr>
        <p:txBody>
          <a:bodyPr wrap="square" rtlCol="0">
            <a:spAutoFit/>
          </a:bodyPr>
          <a:lstStyle/>
          <a:p>
            <a:pPr lvl="0"/>
            <a:r>
              <a:rPr lang="en-GB" sz="2800" dirty="0">
                <a:solidFill>
                  <a:schemeClr val="bg1"/>
                </a:solidFill>
                <a:latin typeface="Arial Narrow" panose="020B0606020202030204" pitchFamily="34" charset="0"/>
              </a:rPr>
              <a:t>To ensure that IDPs have an adequate number of toilets to allow them rapid, safe and acceptable access at all times of the day and </a:t>
            </a:r>
            <a:r>
              <a:rPr lang="en-GB" sz="2800" dirty="0" smtClean="0">
                <a:solidFill>
                  <a:schemeClr val="bg1"/>
                </a:solidFill>
                <a:latin typeface="Arial Narrow" panose="020B0606020202030204" pitchFamily="34" charset="0"/>
              </a:rPr>
              <a:t>night</a:t>
            </a:r>
            <a:endParaRPr lang="fr-FR" sz="2800" dirty="0">
              <a:solidFill>
                <a:schemeClr val="bg1"/>
              </a:solidFill>
              <a:latin typeface="Arial Narrow" panose="020B0606020202030204" pitchFamily="34" charset="0"/>
            </a:endParaRPr>
          </a:p>
        </p:txBody>
      </p:sp>
      <p:sp>
        <p:nvSpPr>
          <p:cNvPr id="46" name="ZoneTexte 45"/>
          <p:cNvSpPr txBox="1"/>
          <p:nvPr/>
        </p:nvSpPr>
        <p:spPr>
          <a:xfrm>
            <a:off x="17062347" y="38674629"/>
            <a:ext cx="12945264" cy="954107"/>
          </a:xfrm>
          <a:prstGeom prst="rect">
            <a:avLst/>
          </a:prstGeom>
          <a:noFill/>
        </p:spPr>
        <p:txBody>
          <a:bodyPr wrap="square" rtlCol="0">
            <a:spAutoFit/>
          </a:bodyPr>
          <a:lstStyle/>
          <a:p>
            <a:pPr lvl="0"/>
            <a:r>
              <a:rPr lang="en-GB" sz="2800" dirty="0" smtClean="0">
                <a:solidFill>
                  <a:schemeClr val="bg1"/>
                </a:solidFill>
                <a:latin typeface="Arial Narrow" panose="020B0606020202030204" pitchFamily="34" charset="0"/>
              </a:rPr>
              <a:t>Sufficient </a:t>
            </a:r>
            <a:r>
              <a:rPr lang="en-GB" sz="2800" dirty="0">
                <a:solidFill>
                  <a:schemeClr val="bg1"/>
                </a:solidFill>
                <a:latin typeface="Arial Narrow" panose="020B0606020202030204" pitchFamily="34" charset="0"/>
              </a:rPr>
              <a:t>quantity of good quality water </a:t>
            </a:r>
            <a:r>
              <a:rPr lang="en-GB" sz="2800" dirty="0" smtClean="0">
                <a:solidFill>
                  <a:schemeClr val="bg1"/>
                </a:solidFill>
                <a:latin typeface="Arial Narrow" panose="020B0606020202030204" pitchFamily="34" charset="0"/>
              </a:rPr>
              <a:t>will </a:t>
            </a:r>
            <a:r>
              <a:rPr lang="en-GB" sz="2800" dirty="0">
                <a:solidFill>
                  <a:schemeClr val="bg1"/>
                </a:solidFill>
                <a:latin typeface="Arial Narrow" panose="020B0606020202030204" pitchFamily="34" charset="0"/>
              </a:rPr>
              <a:t>be provided for IDPs during and post emergency to ensure that all IDPs have the safe and equitable access to water. </a:t>
            </a:r>
          </a:p>
        </p:txBody>
      </p:sp>
      <p:sp>
        <p:nvSpPr>
          <p:cNvPr id="48" name="ZoneTexte 47"/>
          <p:cNvSpPr txBox="1"/>
          <p:nvPr/>
        </p:nvSpPr>
        <p:spPr>
          <a:xfrm>
            <a:off x="17099843" y="40994666"/>
            <a:ext cx="12870273" cy="954107"/>
          </a:xfrm>
          <a:prstGeom prst="rect">
            <a:avLst/>
          </a:prstGeom>
          <a:noFill/>
        </p:spPr>
        <p:txBody>
          <a:bodyPr wrap="square" rtlCol="0">
            <a:spAutoFit/>
          </a:bodyPr>
          <a:lstStyle/>
          <a:p>
            <a:pPr lvl="0"/>
            <a:r>
              <a:rPr lang="en-GB" sz="2800" dirty="0">
                <a:solidFill>
                  <a:schemeClr val="bg1"/>
                </a:solidFill>
                <a:latin typeface="Arial Narrow" panose="020B0606020202030204" pitchFamily="34" charset="0"/>
              </a:rPr>
              <a:t>Promote good personal and environmental practices to prevent WASH related diseases in order to protect health by conducting hygiene sessions and </a:t>
            </a:r>
            <a:r>
              <a:rPr lang="en-GB" sz="2800" dirty="0" smtClean="0">
                <a:solidFill>
                  <a:schemeClr val="bg1"/>
                </a:solidFill>
                <a:latin typeface="Arial Narrow" panose="020B0606020202030204" pitchFamily="34" charset="0"/>
              </a:rPr>
              <a:t>campaigns</a:t>
            </a:r>
            <a:endParaRPr lang="fr-FR" sz="2800" dirty="0">
              <a:solidFill>
                <a:schemeClr val="bg1"/>
              </a:solidFill>
              <a:latin typeface="Arial Narrow" panose="020B0606020202030204" pitchFamily="34" charset="0"/>
            </a:endParaRPr>
          </a:p>
        </p:txBody>
      </p:sp>
      <p:pic>
        <p:nvPicPr>
          <p:cNvPr id="37" name="Image 36"/>
          <p:cNvPicPr>
            <a:picLocks noChangeAspect="1"/>
          </p:cNvPicPr>
          <p:nvPr/>
        </p:nvPicPr>
        <p:blipFill>
          <a:blip r:embed="rId19">
            <a:clrChange>
              <a:clrFrom>
                <a:srgbClr val="FFFFFF"/>
              </a:clrFrom>
              <a:clrTo>
                <a:srgbClr val="FFFFFF">
                  <a:alpha val="0"/>
                </a:srgbClr>
              </a:clrTo>
            </a:clrChange>
            <a:biLevel thresh="75000"/>
            <a:extLst>
              <a:ext uri="{28A0092B-C50C-407E-A947-70E740481C1C}">
                <a14:useLocalDpi xmlns:a14="http://schemas.microsoft.com/office/drawing/2010/main" val="0"/>
              </a:ext>
            </a:extLst>
          </a:blip>
          <a:stretch>
            <a:fillRect/>
          </a:stretch>
        </p:blipFill>
        <p:spPr>
          <a:xfrm>
            <a:off x="15625351" y="38439046"/>
            <a:ext cx="1177407" cy="1237567"/>
          </a:xfrm>
          <a:prstGeom prst="rect">
            <a:avLst/>
          </a:prstGeom>
        </p:spPr>
      </p:pic>
      <p:pic>
        <p:nvPicPr>
          <p:cNvPr id="39" name="Image 38"/>
          <p:cNvPicPr>
            <a:picLocks noChangeAspect="1"/>
          </p:cNvPicPr>
          <p:nvPr/>
        </p:nvPicPr>
        <p:blipFill>
          <a:blip r:embed="rId20">
            <a:clrChange>
              <a:clrFrom>
                <a:srgbClr val="FFFFFF"/>
              </a:clrFrom>
              <a:clrTo>
                <a:srgbClr val="FFFFFF">
                  <a:alpha val="0"/>
                </a:srgbClr>
              </a:clrTo>
            </a:clrChange>
            <a:biLevel thresh="75000"/>
            <a:extLst>
              <a:ext uri="{28A0092B-C50C-407E-A947-70E740481C1C}">
                <a14:useLocalDpi xmlns:a14="http://schemas.microsoft.com/office/drawing/2010/main" val="0"/>
              </a:ext>
            </a:extLst>
          </a:blip>
          <a:stretch>
            <a:fillRect/>
          </a:stretch>
        </p:blipFill>
        <p:spPr>
          <a:xfrm>
            <a:off x="15761587" y="39945607"/>
            <a:ext cx="812555" cy="922643"/>
          </a:xfrm>
          <a:prstGeom prst="rect">
            <a:avLst/>
          </a:prstGeom>
        </p:spPr>
      </p:pic>
      <p:pic>
        <p:nvPicPr>
          <p:cNvPr id="50" name="Image 49"/>
          <p:cNvPicPr>
            <a:picLocks noChangeAspect="1"/>
          </p:cNvPicPr>
          <p:nvPr/>
        </p:nvPicPr>
        <p:blipFill>
          <a:blip r:embed="rId21">
            <a:clrChange>
              <a:clrFrom>
                <a:srgbClr val="FFFFFF"/>
              </a:clrFrom>
              <a:clrTo>
                <a:srgbClr val="FFFFFF">
                  <a:alpha val="0"/>
                </a:srgbClr>
              </a:clrTo>
            </a:clrChange>
            <a:biLevel thresh="75000"/>
            <a:extLst>
              <a:ext uri="{28A0092B-C50C-407E-A947-70E740481C1C}">
                <a14:useLocalDpi xmlns:a14="http://schemas.microsoft.com/office/drawing/2010/main" val="0"/>
              </a:ext>
            </a:extLst>
          </a:blip>
          <a:stretch>
            <a:fillRect/>
          </a:stretch>
        </p:blipFill>
        <p:spPr>
          <a:xfrm>
            <a:off x="15761587" y="40935111"/>
            <a:ext cx="1119540" cy="1073215"/>
          </a:xfrm>
          <a:prstGeom prst="rect">
            <a:avLst/>
          </a:prstGeom>
        </p:spPr>
      </p:pic>
      <p:sp>
        <p:nvSpPr>
          <p:cNvPr id="35" name="ZoneTexte 8"/>
          <p:cNvSpPr txBox="1"/>
          <p:nvPr/>
        </p:nvSpPr>
        <p:spPr>
          <a:xfrm>
            <a:off x="15338197" y="33117553"/>
            <a:ext cx="14292000" cy="5016758"/>
          </a:xfrm>
          <a:prstGeom prst="rect">
            <a:avLst/>
          </a:prstGeom>
          <a:noFill/>
        </p:spPr>
        <p:txBody>
          <a:bodyPr wrap="square" rtlCol="0">
            <a:spAutoFit/>
          </a:bodyPr>
          <a:lstStyle/>
          <a:p>
            <a:pPr algn="just"/>
            <a:r>
              <a:rPr lang="en-GB" sz="3200" dirty="0" smtClean="0">
                <a:solidFill>
                  <a:schemeClr val="bg1"/>
                </a:solidFill>
                <a:latin typeface="Arial Narrow" panose="020B0606020202030204" pitchFamily="34" charset="0"/>
              </a:rPr>
              <a:t>The WASH Task Force have therefore:</a:t>
            </a:r>
          </a:p>
          <a:p>
            <a:pPr marL="457200" indent="-457200" algn="just">
              <a:buFont typeface="Arial" panose="020B0604020202020204" pitchFamily="34" charset="0"/>
              <a:buChar char="•"/>
            </a:pPr>
            <a:r>
              <a:rPr lang="en-GB" sz="3200" dirty="0" smtClean="0">
                <a:solidFill>
                  <a:schemeClr val="bg1"/>
                </a:solidFill>
                <a:latin typeface="Arial Narrow" panose="020B0606020202030204" pitchFamily="34" charset="0"/>
              </a:rPr>
              <a:t>Undertake joint in depth assessment of schools to identify needs per schools</a:t>
            </a:r>
          </a:p>
          <a:p>
            <a:pPr marL="457200" indent="-457200" algn="just">
              <a:buFont typeface="Arial" panose="020B0604020202020204" pitchFamily="34" charset="0"/>
              <a:buChar char="•"/>
            </a:pPr>
            <a:r>
              <a:rPr lang="en-GB" sz="3200" dirty="0" smtClean="0">
                <a:solidFill>
                  <a:schemeClr val="bg1"/>
                </a:solidFill>
                <a:latin typeface="Arial Narrow" panose="020B0606020202030204" pitchFamily="34" charset="0"/>
              </a:rPr>
              <a:t>Develop a roadmap to  identify tasks, roles and responsibilities to be undertaken to achieve the common objectives</a:t>
            </a:r>
          </a:p>
          <a:p>
            <a:pPr marL="457200" indent="-457200" algn="just">
              <a:buFont typeface="Arial" panose="020B0604020202020204" pitchFamily="34" charset="0"/>
              <a:buChar char="•"/>
            </a:pPr>
            <a:r>
              <a:rPr lang="en-GB" sz="3200" dirty="0">
                <a:solidFill>
                  <a:schemeClr val="bg1"/>
                </a:solidFill>
                <a:latin typeface="Arial Narrow" panose="020B0606020202030204" pitchFamily="34" charset="0"/>
              </a:rPr>
              <a:t>Develop a dashboard for resource </a:t>
            </a:r>
            <a:r>
              <a:rPr lang="en-GB" sz="3200" dirty="0" smtClean="0">
                <a:solidFill>
                  <a:schemeClr val="bg1"/>
                </a:solidFill>
                <a:latin typeface="Arial Narrow" panose="020B0606020202030204" pitchFamily="34" charset="0"/>
              </a:rPr>
              <a:t>mobilisation</a:t>
            </a:r>
          </a:p>
          <a:p>
            <a:pPr marL="457200" indent="-457200" algn="just">
              <a:buFont typeface="Arial" panose="020B0604020202020204" pitchFamily="34" charset="0"/>
              <a:buChar char="•"/>
            </a:pPr>
            <a:r>
              <a:rPr lang="en-GB" sz="3200" dirty="0" smtClean="0">
                <a:solidFill>
                  <a:schemeClr val="bg1"/>
                </a:solidFill>
                <a:latin typeface="Arial Narrow" panose="020B0606020202030204" pitchFamily="34" charset="0"/>
              </a:rPr>
              <a:t>Design information management tools and systems </a:t>
            </a:r>
            <a:endParaRPr lang="en-GB" sz="3200" dirty="0">
              <a:solidFill>
                <a:schemeClr val="bg1"/>
              </a:solidFill>
              <a:latin typeface="Arial Narrow" panose="020B0606020202030204" pitchFamily="34" charset="0"/>
            </a:endParaRPr>
          </a:p>
          <a:p>
            <a:pPr marL="457200" indent="-457200" algn="just">
              <a:buFont typeface="Arial" panose="020B0604020202020204" pitchFamily="34" charset="0"/>
              <a:buChar char="•"/>
            </a:pPr>
            <a:r>
              <a:rPr lang="en-GB" sz="3200" dirty="0" smtClean="0">
                <a:solidFill>
                  <a:schemeClr val="bg1"/>
                </a:solidFill>
                <a:latin typeface="Arial Narrow" panose="020B0606020202030204" pitchFamily="34" charset="0"/>
              </a:rPr>
              <a:t>Develop a Strategic Operational Framework specific to this actions which includes</a:t>
            </a:r>
          </a:p>
          <a:p>
            <a:pPr marL="2545415" lvl="1" indent="-457200" algn="just">
              <a:buFont typeface="Arial" panose="020B0604020202020204" pitchFamily="34" charset="0"/>
              <a:buChar char="•"/>
            </a:pPr>
            <a:r>
              <a:rPr lang="en-GB" sz="3200" dirty="0" smtClean="0">
                <a:solidFill>
                  <a:schemeClr val="bg1"/>
                </a:solidFill>
                <a:latin typeface="Arial Narrow" panose="020B0606020202030204" pitchFamily="34" charset="0"/>
              </a:rPr>
              <a:t>Mapping of WASH actors</a:t>
            </a:r>
          </a:p>
          <a:p>
            <a:pPr marL="2545415" lvl="1" indent="-457200" algn="just">
              <a:buFont typeface="Arial" panose="020B0604020202020204" pitchFamily="34" charset="0"/>
              <a:buChar char="•"/>
            </a:pPr>
            <a:r>
              <a:rPr lang="en-GB" sz="3200" dirty="0" smtClean="0">
                <a:solidFill>
                  <a:schemeClr val="bg1"/>
                </a:solidFill>
                <a:latin typeface="Arial Narrow" panose="020B0606020202030204" pitchFamily="34" charset="0"/>
              </a:rPr>
              <a:t>Standards</a:t>
            </a:r>
          </a:p>
          <a:p>
            <a:pPr marL="2545415" lvl="1" indent="-457200" algn="just">
              <a:buFont typeface="Arial" panose="020B0604020202020204" pitchFamily="34" charset="0"/>
              <a:buChar char="•"/>
            </a:pPr>
            <a:r>
              <a:rPr lang="en-GB" sz="3200" dirty="0" smtClean="0">
                <a:solidFill>
                  <a:schemeClr val="bg1"/>
                </a:solidFill>
                <a:latin typeface="Arial Narrow" panose="020B0606020202030204" pitchFamily="34" charset="0"/>
              </a:rPr>
              <a:t>M&amp;E </a:t>
            </a:r>
            <a:r>
              <a:rPr lang="en-GB" sz="3200" dirty="0" smtClean="0">
                <a:solidFill>
                  <a:schemeClr val="bg1"/>
                </a:solidFill>
                <a:latin typeface="Arial Narrow" panose="020B0606020202030204" pitchFamily="34" charset="0"/>
              </a:rPr>
              <a:t>framework</a:t>
            </a:r>
            <a:endParaRPr lang="en-GB" sz="3200" dirty="0">
              <a:solidFill>
                <a:schemeClr val="bg1"/>
              </a:solidFill>
              <a:latin typeface="Arial Narrow" panose="020B0606020202030204" pitchFamily="34" charset="0"/>
            </a:endParaRPr>
          </a:p>
        </p:txBody>
      </p:sp>
      <p:pic>
        <p:nvPicPr>
          <p:cNvPr id="38" name="Picture 2">
            <a:hlinkClick r:id="" action="ppaction://noaction"/>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765127" y="15712231"/>
            <a:ext cx="8556625" cy="497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ZoneTexte 10"/>
          <p:cNvSpPr txBox="1"/>
          <p:nvPr/>
        </p:nvSpPr>
        <p:spPr>
          <a:xfrm>
            <a:off x="361115" y="14580843"/>
            <a:ext cx="11161240" cy="707886"/>
          </a:xfrm>
          <a:prstGeom prst="rect">
            <a:avLst/>
          </a:prstGeom>
          <a:noFill/>
        </p:spPr>
        <p:txBody>
          <a:bodyPr wrap="square" rtlCol="0">
            <a:spAutoFit/>
          </a:bodyPr>
          <a:lstStyle/>
          <a:p>
            <a:r>
              <a:rPr lang="en-US" sz="4000" b="1" dirty="0" smtClean="0">
                <a:latin typeface="Arial Narrow" panose="020B0606020202030204" pitchFamily="34" charset="0"/>
              </a:rPr>
              <a:t>Approach to coordination</a:t>
            </a:r>
            <a:endParaRPr lang="en-US" sz="4000" dirty="0" smtClean="0">
              <a:latin typeface="Arial Narrow" panose="020B0606020202030204" pitchFamily="34" charset="0"/>
            </a:endParaRPr>
          </a:p>
        </p:txBody>
      </p:sp>
      <p:sp>
        <p:nvSpPr>
          <p:cNvPr id="12" name="TextBox 11"/>
          <p:cNvSpPr txBox="1"/>
          <p:nvPr/>
        </p:nvSpPr>
        <p:spPr>
          <a:xfrm>
            <a:off x="15715184" y="37955357"/>
            <a:ext cx="4728480" cy="584775"/>
          </a:xfrm>
          <a:prstGeom prst="rect">
            <a:avLst/>
          </a:prstGeom>
          <a:noFill/>
        </p:spPr>
        <p:txBody>
          <a:bodyPr wrap="square" rtlCol="0">
            <a:spAutoFit/>
          </a:bodyPr>
          <a:lstStyle/>
          <a:p>
            <a:r>
              <a:rPr lang="en-GB" sz="3200" dirty="0" smtClean="0">
                <a:latin typeface="Arial Narrow" panose="020B0606020202030204" pitchFamily="34" charset="0"/>
              </a:rPr>
              <a:t>Example of standards</a:t>
            </a:r>
            <a:endParaRPr lang="en-US" sz="3200" dirty="0">
              <a:latin typeface="Arial Narrow" panose="020B0606020202030204" pitchFamily="34" charset="0"/>
            </a:endParaRPr>
          </a:p>
        </p:txBody>
      </p:sp>
    </p:spTree>
    <p:extLst>
      <p:ext uri="{BB962C8B-B14F-4D97-AF65-F5344CB8AC3E}">
        <p14:creationId xmlns:p14="http://schemas.microsoft.com/office/powerpoint/2010/main" val="12905628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Personnalisé 1">
      <a:dk1>
        <a:sysClr val="windowText" lastClr="000000"/>
      </a:dk1>
      <a:lt1>
        <a:sysClr val="window" lastClr="FFFFFF"/>
      </a:lt1>
      <a:dk2>
        <a:srgbClr val="464646"/>
      </a:dk2>
      <a:lt2>
        <a:srgbClr val="DEF5FA"/>
      </a:lt2>
      <a:accent1>
        <a:srgbClr val="009999"/>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986</TotalTime>
  <Words>783</Words>
  <Application>Microsoft Office PowerPoint</Application>
  <PresentationFormat>Custom</PresentationFormat>
  <Paragraphs>120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Narrow</vt:lpstr>
      <vt:lpstr>Calibri</vt:lpstr>
      <vt:lpstr>Lucida Sans Unicode</vt:lpstr>
      <vt:lpstr>Verdana</vt:lpstr>
      <vt:lpstr>Wingdings 2</vt:lpstr>
      <vt:lpstr>Wingdings 3</vt:lpstr>
      <vt:lpstr>Rotonde</vt:lpstr>
      <vt:lpstr>Emergency Preparedness - Coordination of the WASH sector</vt:lpstr>
    </vt:vector>
  </TitlesOfParts>
  <Company>Action Contre la Faim Paris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GWC – Emergency Preparedness</dc:title>
  <dc:creator>WASH Prepardness</dc:creator>
  <cp:lastModifiedBy>Karine Deniel</cp:lastModifiedBy>
  <cp:revision>91</cp:revision>
  <dcterms:created xsi:type="dcterms:W3CDTF">2016-11-04T11:34:12Z</dcterms:created>
  <dcterms:modified xsi:type="dcterms:W3CDTF">2016-11-17T14:58:54Z</dcterms:modified>
</cp:coreProperties>
</file>